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5"/>
  </p:notesMasterIdLst>
  <p:handoutMasterIdLst>
    <p:handoutMasterId r:id="rId24"/>
  </p:handoutMasterIdLst>
  <p:sldIdLst>
    <p:sldId id="848" r:id="rId3"/>
    <p:sldId id="525" r:id="rId4"/>
    <p:sldId id="716" r:id="rId6"/>
    <p:sldId id="530" r:id="rId7"/>
    <p:sldId id="850" r:id="rId8"/>
    <p:sldId id="531" r:id="rId9"/>
    <p:sldId id="854" r:id="rId10"/>
    <p:sldId id="810" r:id="rId11"/>
    <p:sldId id="813" r:id="rId12"/>
    <p:sldId id="811" r:id="rId13"/>
    <p:sldId id="816" r:id="rId14"/>
    <p:sldId id="852" r:id="rId15"/>
    <p:sldId id="855" r:id="rId16"/>
    <p:sldId id="858" r:id="rId17"/>
    <p:sldId id="856" r:id="rId18"/>
    <p:sldId id="815" r:id="rId19"/>
    <p:sldId id="853" r:id="rId20"/>
    <p:sldId id="801" r:id="rId21"/>
    <p:sldId id="821" r:id="rId22"/>
    <p:sldId id="705" r:id="rId23"/>
  </p:sldIdLst>
  <p:sldSz cx="9935845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63" userDrawn="1">
          <p15:clr>
            <a:srgbClr val="A4A3A4"/>
          </p15:clr>
        </p15:guide>
        <p15:guide id="2" pos="3244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幸全" initials="幸全" lastIdx="1" clrIdx="0"/>
  <p:cmAuthor id="75" name="作者" initials="A" lastIdx="0" clrIdx="24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0F4D3"/>
    <a:srgbClr val="D9C1D9"/>
    <a:srgbClr val="A1C29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howGuides="1">
      <p:cViewPr>
        <p:scale>
          <a:sx n="125" d="100"/>
          <a:sy n="125" d="100"/>
        </p:scale>
        <p:origin x="-4344" y="-744"/>
      </p:cViewPr>
      <p:guideLst>
        <p:guide orient="horz" pos="2263"/>
        <p:guide pos="3244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8" Type="http://schemas.openxmlformats.org/officeDocument/2006/relationships/commentAuthors" Target="commentAuthors.xml"/><Relationship Id="rId27" Type="http://schemas.openxmlformats.org/officeDocument/2006/relationships/tableStyles" Target="tableStyles.xml"/><Relationship Id="rId26" Type="http://schemas.openxmlformats.org/officeDocument/2006/relationships/viewProps" Target="viewProps.xml"/><Relationship Id="rId25" Type="http://schemas.openxmlformats.org/officeDocument/2006/relationships/presProps" Target="presProps.xml"/><Relationship Id="rId24" Type="http://schemas.openxmlformats.org/officeDocument/2006/relationships/handoutMaster" Target="handoutMasters/handoutMaster1.xml"/><Relationship Id="rId23" Type="http://schemas.openxmlformats.org/officeDocument/2006/relationships/slide" Target="slides/slide20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B84EA-7D68-4D60-9CB1-D50884785D1C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4E0FC9-F1F8-4FAE-9988-3BA365CFD46F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193400" y="1143000"/>
            <a:ext cx="44712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2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3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4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6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7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8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9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0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93400" y="1143000"/>
            <a:ext cx="4471200" cy="3086100"/>
          </a:xfrm>
          <a:ln>
            <a:solidFill>
              <a:srgbClr val="000000">
                <a:alpha val="100000"/>
              </a:srgbClr>
            </a:solidFill>
            <a:miter lim="800000"/>
          </a:ln>
        </p:spPr>
      </p:sp>
      <p:sp>
        <p:nvSpPr>
          <p:cNvPr id="41987" name="文本占位符 2"/>
          <p:cNvSpPr>
            <a:spLocks noGrp="1"/>
          </p:cNvSpPr>
          <p:nvPr>
            <p:ph type="body"/>
          </p:nvPr>
        </p:nvSpPr>
        <p:spPr>
          <a:noFill/>
          <a:ln>
            <a:noFill/>
          </a:ln>
        </p:spPr>
        <p:txBody>
          <a:bodyPr wrap="square" lIns="91440" tIns="45720" rIns="91440" bIns="45720" anchor="t" anchorCtr="0"/>
          <a:lstStyle/>
          <a:p>
            <a:pPr lvl="0" eaLnBrk="1" hangingPunct="1">
              <a:spcBef>
                <a:spcPct val="0"/>
              </a:spcBef>
            </a:pPr>
            <a:endParaRPr lang="zh-CN" altLang="en-US" dirty="0"/>
          </a:p>
        </p:txBody>
      </p:sp>
      <p:sp>
        <p:nvSpPr>
          <p:cNvPr id="18435" name="灯片编号占位符 3"/>
          <p:cNvSpPr txBox="1">
            <a:spLocks noGrp="1" noChangeArrowheads="1"/>
          </p:cNvSpPr>
          <p:nvPr>
            <p:ph type="sldNum" sz="quarter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="b" anchorCtr="0" compatLnSpc="1"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1B3DD416-343A-4AFC-9ADA-7D9C5EAEED35}" type="slidenum">
              <a:rPr kumimoji="0" lang="zh-CN" altLang="en-US" sz="1200" b="0" i="0" u="none" strike="noStrike" kern="1200" cap="none" spc="0" normalizeH="0" baseline="0" noProof="1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 charset="0"/>
                <a:ea typeface="宋体" panose="02010600030101010101" pitchFamily="2" charset="-122"/>
                <a:cs typeface="+mn-ea"/>
                <a:sym typeface="宋体" panose="02010600030101010101" pitchFamily="2" charset="-122"/>
              </a:rPr>
            </a:fld>
            <a:endParaRPr kumimoji="0" lang="en-US" altLang="zh-CN" sz="12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anose="020F0502020204030204" charset="0"/>
              <a:ea typeface="宋体" panose="02010600030101010101" pitchFamily="2" charset="-122"/>
              <a:cs typeface="+mn-ea"/>
              <a:sym typeface="宋体" panose="02010600030101010101" pitchFamily="2" charset="-122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93400" y="1143000"/>
            <a:ext cx="4471200" cy="3086100"/>
          </a:xfrm>
          <a:ln>
            <a:solidFill>
              <a:srgbClr val="000000">
                <a:alpha val="100000"/>
              </a:srgbClr>
            </a:solidFill>
            <a:miter lim="800000"/>
          </a:ln>
        </p:spPr>
      </p:sp>
      <p:sp>
        <p:nvSpPr>
          <p:cNvPr id="22531" name="文本占位符 2"/>
          <p:cNvSpPr>
            <a:spLocks noGrp="1"/>
          </p:cNvSpPr>
          <p:nvPr>
            <p:ph type="body"/>
          </p:nvPr>
        </p:nvSpPr>
        <p:spPr>
          <a:noFill/>
          <a:ln>
            <a:noFill/>
          </a:ln>
        </p:spPr>
        <p:txBody>
          <a:bodyPr wrap="square" lIns="91440" tIns="45720" rIns="91440" bIns="45720" anchor="t" anchorCtr="0"/>
          <a:lstStyle/>
          <a:p>
            <a:pPr lvl="0" eaLnBrk="1" hangingPunct="1">
              <a:spcBef>
                <a:spcPct val="0"/>
              </a:spcBef>
            </a:pPr>
            <a:endParaRPr lang="zh-CN" altLang="en-US" dirty="0"/>
          </a:p>
        </p:txBody>
      </p:sp>
      <p:sp>
        <p:nvSpPr>
          <p:cNvPr id="11267" name="灯片编号占位符 3"/>
          <p:cNvSpPr txBox="1">
            <a:spLocks noGrp="1" noChangeArrowheads="1"/>
          </p:cNvSpPr>
          <p:nvPr>
            <p:ph type="sldNum" sz="quarter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="b" anchorCtr="0" compatLnSpc="1"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561DD8A6-5434-4529-8FCE-B1BBE3493A8F}" type="slidenum">
              <a:rPr kumimoji="0" lang="zh-CN" altLang="en-US" sz="1200" b="0" i="0" u="none" strike="noStrike" kern="1200" cap="none" spc="0" normalizeH="0" baseline="0" noProof="1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 charset="0"/>
                <a:ea typeface="宋体" panose="02010600030101010101" pitchFamily="2" charset="-122"/>
                <a:cs typeface="+mn-ea"/>
                <a:sym typeface="宋体" panose="02010600030101010101" pitchFamily="2" charset="-122"/>
              </a:rPr>
            </a:fld>
            <a:endParaRPr kumimoji="0" lang="en-US" altLang="zh-CN" sz="12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anose="020F0502020204030204" charset="0"/>
              <a:ea typeface="宋体" panose="02010600030101010101" pitchFamily="2" charset="-122"/>
              <a:cs typeface="+mn-ea"/>
              <a:sym typeface="宋体" panose="02010600030101010101" pitchFamily="2" charset="-122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93400" y="1143000"/>
            <a:ext cx="4471200" cy="3086100"/>
          </a:xfrm>
          <a:ln>
            <a:solidFill>
              <a:srgbClr val="000000">
                <a:alpha val="100000"/>
              </a:srgbClr>
            </a:solidFill>
            <a:miter lim="800000"/>
          </a:ln>
        </p:spPr>
      </p:sp>
      <p:sp>
        <p:nvSpPr>
          <p:cNvPr id="22531" name="文本占位符 2"/>
          <p:cNvSpPr>
            <a:spLocks noGrp="1"/>
          </p:cNvSpPr>
          <p:nvPr>
            <p:ph type="body"/>
          </p:nvPr>
        </p:nvSpPr>
        <p:spPr>
          <a:noFill/>
          <a:ln>
            <a:noFill/>
          </a:ln>
        </p:spPr>
        <p:txBody>
          <a:bodyPr wrap="square" lIns="91440" tIns="45720" rIns="91440" bIns="45720" anchor="t" anchorCtr="0"/>
          <a:lstStyle/>
          <a:p>
            <a:pPr lvl="0" eaLnBrk="1" hangingPunct="1">
              <a:spcBef>
                <a:spcPct val="0"/>
              </a:spcBef>
            </a:pPr>
            <a:endParaRPr lang="zh-CN" altLang="en-US" dirty="0"/>
          </a:p>
        </p:txBody>
      </p:sp>
      <p:sp>
        <p:nvSpPr>
          <p:cNvPr id="11267" name="灯片编号占位符 3"/>
          <p:cNvSpPr txBox="1">
            <a:spLocks noGrp="1" noChangeArrowheads="1"/>
          </p:cNvSpPr>
          <p:nvPr>
            <p:ph type="sldNum" sz="quarter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="b" anchorCtr="0" compatLnSpc="1"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561DD8A6-5434-4529-8FCE-B1BBE3493A8F}" type="slidenum">
              <a:rPr kumimoji="0" lang="zh-CN" altLang="en-US" sz="1200" b="0" i="0" u="none" strike="noStrike" kern="1200" cap="none" spc="0" normalizeH="0" baseline="0" noProof="1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 charset="0"/>
                <a:ea typeface="宋体" panose="02010600030101010101" pitchFamily="2" charset="-122"/>
                <a:cs typeface="+mn-ea"/>
                <a:sym typeface="宋体" panose="02010600030101010101" pitchFamily="2" charset="-122"/>
              </a:rPr>
            </a:fld>
            <a:endParaRPr kumimoji="0" lang="en-US" altLang="zh-CN" sz="12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anose="020F0502020204030204" charset="0"/>
              <a:ea typeface="宋体" panose="02010600030101010101" pitchFamily="2" charset="-122"/>
              <a:cs typeface="+mn-ea"/>
              <a:sym typeface="宋体" panose="02010600030101010101" pitchFamily="2" charset="-122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93400" y="1143000"/>
            <a:ext cx="4471200" cy="3086100"/>
          </a:xfrm>
          <a:ln>
            <a:solidFill>
              <a:srgbClr val="000000">
                <a:alpha val="100000"/>
              </a:srgbClr>
            </a:solidFill>
            <a:miter lim="800000"/>
          </a:ln>
        </p:spPr>
      </p:sp>
      <p:sp>
        <p:nvSpPr>
          <p:cNvPr id="41987" name="文本占位符 2"/>
          <p:cNvSpPr>
            <a:spLocks noGrp="1"/>
          </p:cNvSpPr>
          <p:nvPr>
            <p:ph type="body"/>
          </p:nvPr>
        </p:nvSpPr>
        <p:spPr>
          <a:noFill/>
          <a:ln>
            <a:noFill/>
          </a:ln>
        </p:spPr>
        <p:txBody>
          <a:bodyPr wrap="square" lIns="91440" tIns="45720" rIns="91440" bIns="45720" anchor="t" anchorCtr="0"/>
          <a:lstStyle/>
          <a:p>
            <a:pPr lvl="0" eaLnBrk="1" hangingPunct="1">
              <a:spcBef>
                <a:spcPct val="0"/>
              </a:spcBef>
            </a:pPr>
            <a:endParaRPr lang="zh-CN" altLang="en-US" dirty="0"/>
          </a:p>
        </p:txBody>
      </p:sp>
      <p:sp>
        <p:nvSpPr>
          <p:cNvPr id="18435" name="灯片编号占位符 3"/>
          <p:cNvSpPr txBox="1">
            <a:spLocks noGrp="1" noChangeArrowheads="1"/>
          </p:cNvSpPr>
          <p:nvPr>
            <p:ph type="sldNum" sz="quarter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="b" anchorCtr="0" compatLnSpc="1"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1B3DD416-343A-4AFC-9ADA-7D9C5EAEED35}" type="slidenum">
              <a:rPr kumimoji="0" lang="zh-CN" altLang="en-US" sz="1200" b="0" i="0" u="none" strike="noStrike" kern="1200" cap="none" spc="0" normalizeH="0" baseline="0" noProof="1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 charset="0"/>
                <a:ea typeface="宋体" panose="02010600030101010101" pitchFamily="2" charset="-122"/>
                <a:cs typeface="+mn-ea"/>
                <a:sym typeface="宋体" panose="02010600030101010101" pitchFamily="2" charset="-122"/>
              </a:rPr>
            </a:fld>
            <a:endParaRPr kumimoji="0" lang="en-US" altLang="zh-CN" sz="12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anose="020F0502020204030204" charset="0"/>
              <a:ea typeface="宋体" panose="02010600030101010101" pitchFamily="2" charset="-122"/>
              <a:cs typeface="+mn-ea"/>
              <a:sym typeface="宋体" panose="02010600030101010101" pitchFamily="2" charset="-122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93400" y="1143000"/>
            <a:ext cx="4471200" cy="3086100"/>
          </a:xfrm>
          <a:ln>
            <a:solidFill>
              <a:srgbClr val="000000">
                <a:alpha val="100000"/>
              </a:srgbClr>
            </a:solidFill>
            <a:miter lim="800000"/>
          </a:ln>
        </p:spPr>
      </p:sp>
      <p:sp>
        <p:nvSpPr>
          <p:cNvPr id="41987" name="文本占位符 2"/>
          <p:cNvSpPr>
            <a:spLocks noGrp="1"/>
          </p:cNvSpPr>
          <p:nvPr>
            <p:ph type="body"/>
          </p:nvPr>
        </p:nvSpPr>
        <p:spPr>
          <a:noFill/>
          <a:ln>
            <a:noFill/>
          </a:ln>
        </p:spPr>
        <p:txBody>
          <a:bodyPr wrap="square" lIns="91440" tIns="45720" rIns="91440" bIns="45720" anchor="t" anchorCtr="0"/>
          <a:lstStyle/>
          <a:p>
            <a:pPr lvl="0" eaLnBrk="1" hangingPunct="1">
              <a:spcBef>
                <a:spcPct val="0"/>
              </a:spcBef>
            </a:pPr>
            <a:endParaRPr lang="zh-CN" altLang="en-US" dirty="0"/>
          </a:p>
        </p:txBody>
      </p:sp>
      <p:sp>
        <p:nvSpPr>
          <p:cNvPr id="18435" name="灯片编号占位符 3"/>
          <p:cNvSpPr txBox="1">
            <a:spLocks noGrp="1" noChangeArrowheads="1"/>
          </p:cNvSpPr>
          <p:nvPr>
            <p:ph type="sldNum" sz="quarter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="b" anchorCtr="0" compatLnSpc="1"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1B3DD416-343A-4AFC-9ADA-7D9C5EAEED35}" type="slidenum">
              <a:rPr kumimoji="0" lang="zh-CN" altLang="en-US" sz="1200" b="0" i="0" u="none" strike="noStrike" kern="1200" cap="none" spc="0" normalizeH="0" baseline="0" noProof="1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 charset="0"/>
                <a:ea typeface="宋体" panose="02010600030101010101" pitchFamily="2" charset="-122"/>
                <a:cs typeface="+mn-ea"/>
                <a:sym typeface="宋体" panose="02010600030101010101" pitchFamily="2" charset="-122"/>
              </a:rPr>
            </a:fld>
            <a:endParaRPr kumimoji="0" lang="en-US" altLang="zh-CN" sz="12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anose="020F0502020204030204" charset="0"/>
              <a:ea typeface="宋体" panose="02010600030101010101" pitchFamily="2" charset="-122"/>
              <a:cs typeface="+mn-ea"/>
              <a:sym typeface="宋体" panose="02010600030101010101" pitchFamily="2" charset="-122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93400" y="1143000"/>
            <a:ext cx="4471200" cy="3086100"/>
          </a:xfrm>
          <a:ln>
            <a:solidFill>
              <a:srgbClr val="000000">
                <a:alpha val="100000"/>
              </a:srgbClr>
            </a:solidFill>
            <a:miter lim="800000"/>
          </a:ln>
        </p:spPr>
      </p:sp>
      <p:sp>
        <p:nvSpPr>
          <p:cNvPr id="22531" name="文本占位符 2"/>
          <p:cNvSpPr>
            <a:spLocks noGrp="1"/>
          </p:cNvSpPr>
          <p:nvPr>
            <p:ph type="body"/>
          </p:nvPr>
        </p:nvSpPr>
        <p:spPr>
          <a:noFill/>
          <a:ln>
            <a:noFill/>
          </a:ln>
        </p:spPr>
        <p:txBody>
          <a:bodyPr wrap="square" lIns="91440" tIns="45720" rIns="91440" bIns="45720" anchor="t" anchorCtr="0"/>
          <a:lstStyle/>
          <a:p>
            <a:pPr lvl="0" eaLnBrk="1" hangingPunct="1">
              <a:spcBef>
                <a:spcPct val="0"/>
              </a:spcBef>
            </a:pPr>
            <a:endParaRPr lang="zh-CN" altLang="en-US" dirty="0"/>
          </a:p>
        </p:txBody>
      </p:sp>
      <p:sp>
        <p:nvSpPr>
          <p:cNvPr id="11267" name="灯片编号占位符 3"/>
          <p:cNvSpPr txBox="1">
            <a:spLocks noGrp="1" noChangeArrowheads="1"/>
          </p:cNvSpPr>
          <p:nvPr>
            <p:ph type="sldNum" sz="quarter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="b" anchorCtr="0" compatLnSpc="1"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561DD8A6-5434-4529-8FCE-B1BBE3493A8F}" type="slidenum">
              <a:rPr kumimoji="0" lang="zh-CN" altLang="en-US" sz="1200" b="0" i="0" u="none" strike="noStrike" kern="1200" cap="none" spc="0" normalizeH="0" baseline="0" noProof="1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 charset="0"/>
                <a:ea typeface="宋体" panose="02010600030101010101" pitchFamily="2" charset="-122"/>
                <a:cs typeface="+mn-ea"/>
                <a:sym typeface="宋体" panose="02010600030101010101" pitchFamily="2" charset="-122"/>
              </a:rPr>
            </a:fld>
            <a:endParaRPr kumimoji="0" lang="en-US" altLang="zh-CN" sz="12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anose="020F0502020204030204" charset="0"/>
              <a:ea typeface="宋体" panose="02010600030101010101" pitchFamily="2" charset="-122"/>
              <a:cs typeface="+mn-ea"/>
              <a:sym typeface="宋体" panose="02010600030101010101" pitchFamily="2" charset="-122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93400" y="1143000"/>
            <a:ext cx="4471200" cy="3086100"/>
          </a:xfrm>
          <a:ln>
            <a:solidFill>
              <a:srgbClr val="000000">
                <a:alpha val="100000"/>
              </a:srgbClr>
            </a:solidFill>
            <a:miter lim="800000"/>
          </a:ln>
        </p:spPr>
      </p:sp>
      <p:sp>
        <p:nvSpPr>
          <p:cNvPr id="41987" name="文本占位符 2"/>
          <p:cNvSpPr>
            <a:spLocks noGrp="1"/>
          </p:cNvSpPr>
          <p:nvPr>
            <p:ph type="body"/>
          </p:nvPr>
        </p:nvSpPr>
        <p:spPr>
          <a:noFill/>
          <a:ln>
            <a:noFill/>
          </a:ln>
        </p:spPr>
        <p:txBody>
          <a:bodyPr wrap="square" lIns="91440" tIns="45720" rIns="91440" bIns="45720" anchor="t" anchorCtr="0"/>
          <a:lstStyle/>
          <a:p>
            <a:pPr lvl="0" eaLnBrk="1" hangingPunct="1">
              <a:spcBef>
                <a:spcPct val="0"/>
              </a:spcBef>
            </a:pPr>
            <a:endParaRPr lang="zh-CN" altLang="en-US" dirty="0"/>
          </a:p>
        </p:txBody>
      </p:sp>
      <p:sp>
        <p:nvSpPr>
          <p:cNvPr id="18435" name="灯片编号占位符 3"/>
          <p:cNvSpPr txBox="1">
            <a:spLocks noGrp="1" noChangeArrowheads="1"/>
          </p:cNvSpPr>
          <p:nvPr>
            <p:ph type="sldNum" sz="quarter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="b" anchorCtr="0" compatLnSpc="1"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1B3DD416-343A-4AFC-9ADA-7D9C5EAEED35}" type="slidenum">
              <a:rPr kumimoji="0" lang="zh-CN" altLang="en-US" sz="1200" b="0" i="0" u="none" strike="noStrike" kern="1200" cap="none" spc="0" normalizeH="0" baseline="0" noProof="1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 charset="0"/>
                <a:ea typeface="宋体" panose="02010600030101010101" pitchFamily="2" charset="-122"/>
                <a:cs typeface="+mn-ea"/>
                <a:sym typeface="宋体" panose="02010600030101010101" pitchFamily="2" charset="-122"/>
              </a:rPr>
            </a:fld>
            <a:endParaRPr kumimoji="0" lang="en-US" altLang="zh-CN" sz="12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anose="020F0502020204030204" charset="0"/>
              <a:ea typeface="宋体" panose="02010600030101010101" pitchFamily="2" charset="-122"/>
              <a:cs typeface="+mn-ea"/>
              <a:sym typeface="宋体" panose="02010600030101010101" pitchFamily="2" charset="-122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93400" y="1143000"/>
            <a:ext cx="4471200" cy="3086100"/>
          </a:xfrm>
          <a:ln>
            <a:solidFill>
              <a:srgbClr val="000000">
                <a:alpha val="100000"/>
              </a:srgbClr>
            </a:solidFill>
            <a:miter lim="800000"/>
          </a:ln>
        </p:spPr>
      </p:sp>
      <p:sp>
        <p:nvSpPr>
          <p:cNvPr id="41987" name="文本占位符 2"/>
          <p:cNvSpPr>
            <a:spLocks noGrp="1"/>
          </p:cNvSpPr>
          <p:nvPr>
            <p:ph type="body"/>
          </p:nvPr>
        </p:nvSpPr>
        <p:spPr>
          <a:noFill/>
          <a:ln>
            <a:noFill/>
          </a:ln>
        </p:spPr>
        <p:txBody>
          <a:bodyPr wrap="square" lIns="91440" tIns="45720" rIns="91440" bIns="45720" anchor="t" anchorCtr="0"/>
          <a:lstStyle/>
          <a:p>
            <a:pPr lvl="0" eaLnBrk="1" hangingPunct="1">
              <a:spcBef>
                <a:spcPct val="0"/>
              </a:spcBef>
            </a:pPr>
            <a:endParaRPr lang="zh-CN" altLang="en-US" dirty="0"/>
          </a:p>
        </p:txBody>
      </p:sp>
      <p:sp>
        <p:nvSpPr>
          <p:cNvPr id="18435" name="灯片编号占位符 3"/>
          <p:cNvSpPr txBox="1">
            <a:spLocks noGrp="1" noChangeArrowheads="1"/>
          </p:cNvSpPr>
          <p:nvPr>
            <p:ph type="sldNum" sz="quarter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="b" anchorCtr="0" compatLnSpc="1"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1B3DD416-343A-4AFC-9ADA-7D9C5EAEED35}" type="slidenum">
              <a:rPr kumimoji="0" lang="zh-CN" altLang="en-US" sz="1200" b="0" i="0" u="none" strike="noStrike" kern="1200" cap="none" spc="0" normalizeH="0" baseline="0" noProof="1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 charset="0"/>
                <a:ea typeface="宋体" panose="02010600030101010101" pitchFamily="2" charset="-122"/>
                <a:cs typeface="+mn-ea"/>
                <a:sym typeface="宋体" panose="02010600030101010101" pitchFamily="2" charset="-122"/>
              </a:rPr>
            </a:fld>
            <a:endParaRPr kumimoji="0" lang="en-US" altLang="zh-CN" sz="12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anose="020F0502020204030204" charset="0"/>
              <a:ea typeface="宋体" panose="02010600030101010101" pitchFamily="2" charset="-122"/>
              <a:cs typeface="+mn-ea"/>
              <a:sym typeface="宋体" panose="02010600030101010101" pitchFamily="2" charset="-122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93400" y="1143000"/>
            <a:ext cx="4471200" cy="3086100"/>
          </a:xfrm>
          <a:ln>
            <a:solidFill>
              <a:srgbClr val="000000">
                <a:alpha val="100000"/>
              </a:srgbClr>
            </a:solidFill>
            <a:miter lim="800000"/>
          </a:ln>
        </p:spPr>
      </p:sp>
      <p:sp>
        <p:nvSpPr>
          <p:cNvPr id="41987" name="文本占位符 2"/>
          <p:cNvSpPr>
            <a:spLocks noGrp="1"/>
          </p:cNvSpPr>
          <p:nvPr>
            <p:ph type="body"/>
          </p:nvPr>
        </p:nvSpPr>
        <p:spPr>
          <a:noFill/>
          <a:ln>
            <a:noFill/>
          </a:ln>
        </p:spPr>
        <p:txBody>
          <a:bodyPr wrap="square" lIns="91440" tIns="45720" rIns="91440" bIns="45720" anchor="t" anchorCtr="0"/>
          <a:lstStyle/>
          <a:p>
            <a:pPr lvl="0" eaLnBrk="1" hangingPunct="1">
              <a:spcBef>
                <a:spcPct val="0"/>
              </a:spcBef>
            </a:pPr>
            <a:endParaRPr lang="zh-CN" altLang="en-US" dirty="0"/>
          </a:p>
        </p:txBody>
      </p:sp>
      <p:sp>
        <p:nvSpPr>
          <p:cNvPr id="18435" name="灯片编号占位符 3"/>
          <p:cNvSpPr txBox="1">
            <a:spLocks noGrp="1" noChangeArrowheads="1"/>
          </p:cNvSpPr>
          <p:nvPr>
            <p:ph type="sldNum" sz="quarter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="b" anchorCtr="0" compatLnSpc="1"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1B3DD416-343A-4AFC-9ADA-7D9C5EAEED35}" type="slidenum">
              <a:rPr kumimoji="0" lang="zh-CN" altLang="en-US" sz="1200" b="0" i="0" u="none" strike="noStrike" kern="1200" cap="none" spc="0" normalizeH="0" baseline="0" noProof="1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 charset="0"/>
                <a:ea typeface="宋体" panose="02010600030101010101" pitchFamily="2" charset="-122"/>
                <a:cs typeface="+mn-ea"/>
                <a:sym typeface="宋体" panose="02010600030101010101" pitchFamily="2" charset="-122"/>
              </a:rPr>
            </a:fld>
            <a:endParaRPr kumimoji="0" lang="en-US" altLang="zh-CN" sz="12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anose="020F0502020204030204" charset="0"/>
              <a:ea typeface="宋体" panose="02010600030101010101" pitchFamily="2" charset="-122"/>
              <a:cs typeface="+mn-ea"/>
              <a:sym typeface="宋体" panose="02010600030101010101" pitchFamily="2" charset="-122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93400" y="1143000"/>
            <a:ext cx="4471200" cy="3086100"/>
          </a:xfrm>
          <a:ln>
            <a:solidFill>
              <a:srgbClr val="000000">
                <a:alpha val="100000"/>
              </a:srgbClr>
            </a:solidFill>
            <a:miter lim="800000"/>
          </a:ln>
        </p:spPr>
      </p:sp>
      <p:sp>
        <p:nvSpPr>
          <p:cNvPr id="41987" name="文本占位符 2"/>
          <p:cNvSpPr>
            <a:spLocks noGrp="1"/>
          </p:cNvSpPr>
          <p:nvPr>
            <p:ph type="body"/>
          </p:nvPr>
        </p:nvSpPr>
        <p:spPr>
          <a:noFill/>
          <a:ln>
            <a:noFill/>
          </a:ln>
        </p:spPr>
        <p:txBody>
          <a:bodyPr wrap="square" lIns="91440" tIns="45720" rIns="91440" bIns="45720" anchor="t" anchorCtr="0"/>
          <a:lstStyle/>
          <a:p>
            <a:pPr lvl="0" eaLnBrk="1" hangingPunct="1">
              <a:spcBef>
                <a:spcPct val="0"/>
              </a:spcBef>
            </a:pPr>
            <a:endParaRPr lang="zh-CN" altLang="en-US" dirty="0"/>
          </a:p>
        </p:txBody>
      </p:sp>
      <p:sp>
        <p:nvSpPr>
          <p:cNvPr id="18435" name="灯片编号占位符 3"/>
          <p:cNvSpPr txBox="1">
            <a:spLocks noGrp="1" noChangeArrowheads="1"/>
          </p:cNvSpPr>
          <p:nvPr>
            <p:ph type="sldNum" sz="quarter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="b" anchorCtr="0" compatLnSpc="1"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1B3DD416-343A-4AFC-9ADA-7D9C5EAEED35}" type="slidenum">
              <a:rPr kumimoji="0" lang="zh-CN" altLang="en-US" sz="1200" b="0" i="0" u="none" strike="noStrike" kern="1200" cap="none" spc="0" normalizeH="0" baseline="0" noProof="1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 charset="0"/>
                <a:ea typeface="宋体" panose="02010600030101010101" pitchFamily="2" charset="-122"/>
                <a:cs typeface="+mn-ea"/>
                <a:sym typeface="宋体" panose="02010600030101010101" pitchFamily="2" charset="-122"/>
              </a:rPr>
            </a:fld>
            <a:endParaRPr kumimoji="0" lang="en-US" altLang="zh-CN" sz="12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anose="020F0502020204030204" charset="0"/>
              <a:ea typeface="宋体" panose="02010600030101010101" pitchFamily="2" charset="-122"/>
              <a:cs typeface="+mn-ea"/>
              <a:sym typeface="宋体" panose="02010600030101010101" pitchFamily="2" charset="-122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93400" y="1143000"/>
            <a:ext cx="4471200" cy="3086100"/>
          </a:xfrm>
          <a:ln>
            <a:solidFill>
              <a:srgbClr val="000000">
                <a:alpha val="100000"/>
              </a:srgbClr>
            </a:solidFill>
            <a:miter lim="800000"/>
          </a:ln>
        </p:spPr>
      </p:sp>
      <p:sp>
        <p:nvSpPr>
          <p:cNvPr id="41987" name="文本占位符 2"/>
          <p:cNvSpPr>
            <a:spLocks noGrp="1"/>
          </p:cNvSpPr>
          <p:nvPr>
            <p:ph type="body"/>
          </p:nvPr>
        </p:nvSpPr>
        <p:spPr>
          <a:noFill/>
          <a:ln>
            <a:noFill/>
          </a:ln>
        </p:spPr>
        <p:txBody>
          <a:bodyPr wrap="square" lIns="91440" tIns="45720" rIns="91440" bIns="45720" anchor="t" anchorCtr="0"/>
          <a:lstStyle/>
          <a:p>
            <a:pPr lvl="0" eaLnBrk="1" hangingPunct="1">
              <a:spcBef>
                <a:spcPct val="0"/>
              </a:spcBef>
            </a:pPr>
            <a:endParaRPr lang="zh-CN" altLang="en-US" dirty="0"/>
          </a:p>
        </p:txBody>
      </p:sp>
      <p:sp>
        <p:nvSpPr>
          <p:cNvPr id="18435" name="灯片编号占位符 3"/>
          <p:cNvSpPr txBox="1">
            <a:spLocks noGrp="1" noChangeArrowheads="1"/>
          </p:cNvSpPr>
          <p:nvPr>
            <p:ph type="sldNum" sz="quarter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="b" anchorCtr="0" compatLnSpc="1"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1B3DD416-343A-4AFC-9ADA-7D9C5EAEED35}" type="slidenum">
              <a:rPr kumimoji="0" lang="zh-CN" altLang="en-US" sz="1200" b="0" i="0" u="none" strike="noStrike" kern="1200" cap="none" spc="0" normalizeH="0" baseline="0" noProof="1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 charset="0"/>
                <a:ea typeface="宋体" panose="02010600030101010101" pitchFamily="2" charset="-122"/>
                <a:cs typeface="+mn-ea"/>
                <a:sym typeface="宋体" panose="02010600030101010101" pitchFamily="2" charset="-122"/>
              </a:rPr>
            </a:fld>
            <a:endParaRPr kumimoji="0" lang="en-US" altLang="zh-CN" sz="12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anose="020F0502020204030204" charset="0"/>
              <a:ea typeface="宋体" panose="02010600030101010101" pitchFamily="2" charset="-122"/>
              <a:cs typeface="+mn-ea"/>
              <a:sym typeface="宋体" panose="02010600030101010101" pitchFamily="2" charset="-122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93400" y="1143000"/>
            <a:ext cx="4471200" cy="3086100"/>
          </a:xfrm>
          <a:ln>
            <a:solidFill>
              <a:srgbClr val="000000">
                <a:alpha val="100000"/>
              </a:srgbClr>
            </a:solidFill>
            <a:miter lim="800000"/>
          </a:ln>
        </p:spPr>
      </p:sp>
      <p:sp>
        <p:nvSpPr>
          <p:cNvPr id="22531" name="文本占位符 2"/>
          <p:cNvSpPr>
            <a:spLocks noGrp="1"/>
          </p:cNvSpPr>
          <p:nvPr>
            <p:ph type="body"/>
          </p:nvPr>
        </p:nvSpPr>
        <p:spPr>
          <a:noFill/>
          <a:ln>
            <a:noFill/>
          </a:ln>
        </p:spPr>
        <p:txBody>
          <a:bodyPr wrap="square" lIns="91440" tIns="45720" rIns="91440" bIns="45720" anchor="t" anchorCtr="0"/>
          <a:lstStyle/>
          <a:p>
            <a:pPr lvl="0" eaLnBrk="1" hangingPunct="1">
              <a:spcBef>
                <a:spcPct val="0"/>
              </a:spcBef>
            </a:pPr>
            <a:endParaRPr lang="zh-CN" altLang="en-US" dirty="0"/>
          </a:p>
        </p:txBody>
      </p:sp>
      <p:sp>
        <p:nvSpPr>
          <p:cNvPr id="11267" name="灯片编号占位符 3"/>
          <p:cNvSpPr txBox="1">
            <a:spLocks noGrp="1" noChangeArrowheads="1"/>
          </p:cNvSpPr>
          <p:nvPr>
            <p:ph type="sldNum" sz="quarter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="b" anchorCtr="0" compatLnSpc="1"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561DD8A6-5434-4529-8FCE-B1BBE3493A8F}" type="slidenum">
              <a:rPr kumimoji="0" lang="zh-CN" altLang="en-US" sz="1200" b="0" i="0" u="none" strike="noStrike" kern="1200" cap="none" spc="0" normalizeH="0" baseline="0" noProof="1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 charset="0"/>
                <a:ea typeface="宋体" panose="02010600030101010101" pitchFamily="2" charset="-122"/>
                <a:cs typeface="+mn-ea"/>
                <a:sym typeface="宋体" panose="02010600030101010101" pitchFamily="2" charset="-122"/>
              </a:rPr>
            </a:fld>
            <a:endParaRPr kumimoji="0" lang="en-US" altLang="zh-CN" sz="12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anose="020F0502020204030204" charset="0"/>
              <a:ea typeface="宋体" panose="02010600030101010101" pitchFamily="2" charset="-122"/>
              <a:cs typeface="+mn-ea"/>
              <a:sym typeface="宋体" panose="02010600030101010101" pitchFamily="2" charset="-122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93400" y="1143000"/>
            <a:ext cx="4471200" cy="3086100"/>
          </a:xfrm>
          <a:ln>
            <a:solidFill>
              <a:srgbClr val="000000">
                <a:alpha val="100000"/>
              </a:srgbClr>
            </a:solidFill>
            <a:miter lim="800000"/>
          </a:ln>
        </p:spPr>
      </p:sp>
      <p:sp>
        <p:nvSpPr>
          <p:cNvPr id="22531" name="文本占位符 2"/>
          <p:cNvSpPr>
            <a:spLocks noGrp="1"/>
          </p:cNvSpPr>
          <p:nvPr>
            <p:ph type="body"/>
          </p:nvPr>
        </p:nvSpPr>
        <p:spPr>
          <a:noFill/>
          <a:ln>
            <a:noFill/>
          </a:ln>
        </p:spPr>
        <p:txBody>
          <a:bodyPr wrap="square" lIns="91440" tIns="45720" rIns="91440" bIns="45720" anchor="t" anchorCtr="0"/>
          <a:lstStyle/>
          <a:p>
            <a:pPr lvl="0" eaLnBrk="1" hangingPunct="1">
              <a:spcBef>
                <a:spcPct val="0"/>
              </a:spcBef>
            </a:pPr>
            <a:endParaRPr lang="zh-CN" altLang="en-US" dirty="0"/>
          </a:p>
        </p:txBody>
      </p:sp>
      <p:sp>
        <p:nvSpPr>
          <p:cNvPr id="11267" name="灯片编号占位符 3"/>
          <p:cNvSpPr txBox="1">
            <a:spLocks noGrp="1" noChangeArrowheads="1"/>
          </p:cNvSpPr>
          <p:nvPr>
            <p:ph type="sldNum" sz="quarter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="b" anchorCtr="0" compatLnSpc="1"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561DD8A6-5434-4529-8FCE-B1BBE3493A8F}" type="slidenum">
              <a:rPr kumimoji="0" lang="zh-CN" altLang="en-US" sz="1200" b="0" i="0" u="none" strike="noStrike" kern="1200" cap="none" spc="0" normalizeH="0" baseline="0" noProof="1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 charset="0"/>
                <a:ea typeface="宋体" panose="02010600030101010101" pitchFamily="2" charset="-122"/>
                <a:cs typeface="+mn-ea"/>
                <a:sym typeface="宋体" panose="02010600030101010101" pitchFamily="2" charset="-122"/>
              </a:rPr>
            </a:fld>
            <a:endParaRPr kumimoji="0" lang="en-US" altLang="zh-CN" sz="12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anose="020F0502020204030204" charset="0"/>
              <a:ea typeface="宋体" panose="02010600030101010101" pitchFamily="2" charset="-122"/>
              <a:cs typeface="+mn-ea"/>
              <a:sym typeface="宋体" panose="02010600030101010101" pitchFamily="2" charset="-122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93400" y="1143000"/>
            <a:ext cx="4471200" cy="3086100"/>
          </a:xfrm>
          <a:ln>
            <a:solidFill>
              <a:srgbClr val="000000">
                <a:alpha val="100000"/>
              </a:srgbClr>
            </a:solidFill>
            <a:miter lim="800000"/>
          </a:ln>
        </p:spPr>
      </p:sp>
      <p:sp>
        <p:nvSpPr>
          <p:cNvPr id="22531" name="文本占位符 2"/>
          <p:cNvSpPr>
            <a:spLocks noGrp="1"/>
          </p:cNvSpPr>
          <p:nvPr>
            <p:ph type="body"/>
          </p:nvPr>
        </p:nvSpPr>
        <p:spPr>
          <a:noFill/>
          <a:ln>
            <a:noFill/>
          </a:ln>
        </p:spPr>
        <p:txBody>
          <a:bodyPr wrap="square" lIns="91440" tIns="45720" rIns="91440" bIns="45720" anchor="t" anchorCtr="0"/>
          <a:lstStyle/>
          <a:p>
            <a:pPr lvl="0" eaLnBrk="1" hangingPunct="1">
              <a:spcBef>
                <a:spcPct val="0"/>
              </a:spcBef>
            </a:pPr>
            <a:endParaRPr lang="zh-CN" altLang="en-US" dirty="0"/>
          </a:p>
        </p:txBody>
      </p:sp>
      <p:sp>
        <p:nvSpPr>
          <p:cNvPr id="11267" name="灯片编号占位符 3"/>
          <p:cNvSpPr txBox="1">
            <a:spLocks noGrp="1" noChangeArrowheads="1"/>
          </p:cNvSpPr>
          <p:nvPr>
            <p:ph type="sldNum" sz="quarter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="b" anchorCtr="0" compatLnSpc="1"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561DD8A6-5434-4529-8FCE-B1BBE3493A8F}" type="slidenum">
              <a:rPr kumimoji="0" lang="zh-CN" altLang="en-US" sz="1200" b="0" i="0" u="none" strike="noStrike" kern="1200" cap="none" spc="0" normalizeH="0" baseline="0" noProof="1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 charset="0"/>
                <a:ea typeface="宋体" panose="02010600030101010101" pitchFamily="2" charset="-122"/>
                <a:cs typeface="+mn-ea"/>
                <a:sym typeface="宋体" panose="02010600030101010101" pitchFamily="2" charset="-122"/>
              </a:rPr>
            </a:fld>
            <a:endParaRPr kumimoji="0" lang="en-US" altLang="zh-CN" sz="12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anose="020F0502020204030204" charset="0"/>
              <a:ea typeface="宋体" panose="02010600030101010101" pitchFamily="2" charset="-122"/>
              <a:cs typeface="+mn-ea"/>
              <a:sym typeface="宋体" panose="02010600030101010101" pitchFamily="2" charset="-122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93400" y="1143000"/>
            <a:ext cx="4471200" cy="3086100"/>
          </a:xfrm>
          <a:ln>
            <a:solidFill>
              <a:srgbClr val="000000">
                <a:alpha val="100000"/>
              </a:srgbClr>
            </a:solidFill>
            <a:miter lim="800000"/>
          </a:ln>
        </p:spPr>
      </p:sp>
      <p:sp>
        <p:nvSpPr>
          <p:cNvPr id="41987" name="文本占位符 2"/>
          <p:cNvSpPr>
            <a:spLocks noGrp="1"/>
          </p:cNvSpPr>
          <p:nvPr>
            <p:ph type="body"/>
          </p:nvPr>
        </p:nvSpPr>
        <p:spPr>
          <a:noFill/>
          <a:ln>
            <a:noFill/>
          </a:ln>
        </p:spPr>
        <p:txBody>
          <a:bodyPr wrap="square" lIns="91440" tIns="45720" rIns="91440" bIns="45720" anchor="t" anchorCtr="0"/>
          <a:lstStyle/>
          <a:p>
            <a:pPr lvl="0" eaLnBrk="1" hangingPunct="1">
              <a:spcBef>
                <a:spcPct val="0"/>
              </a:spcBef>
            </a:pPr>
            <a:endParaRPr lang="zh-CN" altLang="en-US" dirty="0"/>
          </a:p>
        </p:txBody>
      </p:sp>
      <p:sp>
        <p:nvSpPr>
          <p:cNvPr id="18435" name="灯片编号占位符 3"/>
          <p:cNvSpPr txBox="1">
            <a:spLocks noGrp="1" noChangeArrowheads="1"/>
          </p:cNvSpPr>
          <p:nvPr>
            <p:ph type="sldNum" sz="quarter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="b" anchorCtr="0" compatLnSpc="1"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1B3DD416-343A-4AFC-9ADA-7D9C5EAEED35}" type="slidenum">
              <a:rPr kumimoji="0" lang="zh-CN" altLang="en-US" sz="1200" b="0" i="0" u="none" strike="noStrike" kern="1200" cap="none" spc="0" normalizeH="0" baseline="0" noProof="1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 charset="0"/>
                <a:ea typeface="宋体" panose="02010600030101010101" pitchFamily="2" charset="-122"/>
                <a:cs typeface="+mn-ea"/>
                <a:sym typeface="宋体" panose="02010600030101010101" pitchFamily="2" charset="-122"/>
              </a:rPr>
            </a:fld>
            <a:endParaRPr kumimoji="0" lang="en-US" altLang="zh-CN" sz="12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anose="020F0502020204030204" charset="0"/>
              <a:ea typeface="宋体" panose="02010600030101010101" pitchFamily="2" charset="-122"/>
              <a:cs typeface="+mn-ea"/>
              <a:sym typeface="宋体" panose="02010600030101010101" pitchFamily="2" charset="-122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93400" y="1143000"/>
            <a:ext cx="4471200" cy="3086100"/>
          </a:xfrm>
          <a:ln>
            <a:solidFill>
              <a:srgbClr val="000000">
                <a:alpha val="100000"/>
              </a:srgbClr>
            </a:solidFill>
            <a:miter lim="800000"/>
          </a:ln>
        </p:spPr>
      </p:sp>
      <p:sp>
        <p:nvSpPr>
          <p:cNvPr id="22531" name="文本占位符 2"/>
          <p:cNvSpPr>
            <a:spLocks noGrp="1"/>
          </p:cNvSpPr>
          <p:nvPr>
            <p:ph type="body"/>
          </p:nvPr>
        </p:nvSpPr>
        <p:spPr>
          <a:noFill/>
          <a:ln>
            <a:noFill/>
          </a:ln>
        </p:spPr>
        <p:txBody>
          <a:bodyPr wrap="square" lIns="91440" tIns="45720" rIns="91440" bIns="45720" anchor="t" anchorCtr="0"/>
          <a:lstStyle/>
          <a:p>
            <a:pPr lvl="0" eaLnBrk="1" hangingPunct="1">
              <a:spcBef>
                <a:spcPct val="0"/>
              </a:spcBef>
            </a:pPr>
            <a:endParaRPr lang="zh-CN" altLang="en-US" dirty="0"/>
          </a:p>
        </p:txBody>
      </p:sp>
      <p:sp>
        <p:nvSpPr>
          <p:cNvPr id="11267" name="灯片编号占位符 3"/>
          <p:cNvSpPr txBox="1">
            <a:spLocks noGrp="1" noChangeArrowheads="1"/>
          </p:cNvSpPr>
          <p:nvPr>
            <p:ph type="sldNum" sz="quarter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="b" anchorCtr="0" compatLnSpc="1"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561DD8A6-5434-4529-8FCE-B1BBE3493A8F}" type="slidenum">
              <a:rPr kumimoji="0" lang="zh-CN" altLang="en-US" sz="1200" b="0" i="0" u="none" strike="noStrike" kern="1200" cap="none" spc="0" normalizeH="0" baseline="0" noProof="1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 charset="0"/>
                <a:ea typeface="宋体" panose="02010600030101010101" pitchFamily="2" charset="-122"/>
                <a:cs typeface="+mn-ea"/>
                <a:sym typeface="宋体" panose="02010600030101010101" pitchFamily="2" charset="-122"/>
              </a:rPr>
            </a:fld>
            <a:endParaRPr kumimoji="0" lang="en-US" altLang="zh-CN" sz="12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anose="020F0502020204030204" charset="0"/>
              <a:ea typeface="宋体" panose="02010600030101010101" pitchFamily="2" charset="-122"/>
              <a:cs typeface="+mn-ea"/>
              <a:sym typeface="宋体" panose="02010600030101010101" pitchFamily="2" charset="-122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93400" y="1143000"/>
            <a:ext cx="4471200" cy="3086100"/>
          </a:xfrm>
          <a:ln>
            <a:solidFill>
              <a:srgbClr val="000000">
                <a:alpha val="100000"/>
              </a:srgbClr>
            </a:solidFill>
            <a:miter lim="800000"/>
          </a:ln>
        </p:spPr>
      </p:sp>
      <p:sp>
        <p:nvSpPr>
          <p:cNvPr id="22531" name="文本占位符 2"/>
          <p:cNvSpPr>
            <a:spLocks noGrp="1"/>
          </p:cNvSpPr>
          <p:nvPr>
            <p:ph type="body"/>
          </p:nvPr>
        </p:nvSpPr>
        <p:spPr>
          <a:noFill/>
          <a:ln>
            <a:noFill/>
          </a:ln>
        </p:spPr>
        <p:txBody>
          <a:bodyPr wrap="square" lIns="91440" tIns="45720" rIns="91440" bIns="45720" anchor="t" anchorCtr="0"/>
          <a:lstStyle/>
          <a:p>
            <a:pPr lvl="0" eaLnBrk="1" hangingPunct="1">
              <a:spcBef>
                <a:spcPct val="0"/>
              </a:spcBef>
            </a:pPr>
            <a:endParaRPr lang="zh-CN" altLang="en-US" dirty="0"/>
          </a:p>
        </p:txBody>
      </p:sp>
      <p:sp>
        <p:nvSpPr>
          <p:cNvPr id="11267" name="灯片编号占位符 3"/>
          <p:cNvSpPr txBox="1">
            <a:spLocks noGrp="1" noChangeArrowheads="1"/>
          </p:cNvSpPr>
          <p:nvPr>
            <p:ph type="sldNum" sz="quarter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="b" anchorCtr="0" compatLnSpc="1"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561DD8A6-5434-4529-8FCE-B1BBE3493A8F}" type="slidenum">
              <a:rPr kumimoji="0" lang="zh-CN" altLang="en-US" sz="1200" b="0" i="0" u="none" strike="noStrike" kern="1200" cap="none" spc="0" normalizeH="0" baseline="0" noProof="1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 charset="0"/>
                <a:ea typeface="宋体" panose="02010600030101010101" pitchFamily="2" charset="-122"/>
                <a:cs typeface="+mn-ea"/>
                <a:sym typeface="宋体" panose="02010600030101010101" pitchFamily="2" charset="-122"/>
              </a:rPr>
            </a:fld>
            <a:endParaRPr kumimoji="0" lang="en-US" altLang="zh-CN" sz="12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anose="020F0502020204030204" charset="0"/>
              <a:ea typeface="宋体" panose="02010600030101010101" pitchFamily="2" charset="-122"/>
              <a:cs typeface="+mn-ea"/>
              <a:sym typeface="宋体" panose="02010600030101010101" pitchFamily="2" charset="-122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93400" y="1143000"/>
            <a:ext cx="4471200" cy="3086100"/>
          </a:xfrm>
          <a:ln>
            <a:solidFill>
              <a:srgbClr val="000000">
                <a:alpha val="100000"/>
              </a:srgbClr>
            </a:solidFill>
            <a:miter lim="800000"/>
          </a:ln>
        </p:spPr>
      </p:sp>
      <p:sp>
        <p:nvSpPr>
          <p:cNvPr id="22531" name="文本占位符 2"/>
          <p:cNvSpPr>
            <a:spLocks noGrp="1"/>
          </p:cNvSpPr>
          <p:nvPr>
            <p:ph type="body"/>
          </p:nvPr>
        </p:nvSpPr>
        <p:spPr>
          <a:noFill/>
          <a:ln>
            <a:noFill/>
          </a:ln>
        </p:spPr>
        <p:txBody>
          <a:bodyPr wrap="square" lIns="91440" tIns="45720" rIns="91440" bIns="45720" anchor="t" anchorCtr="0"/>
          <a:lstStyle/>
          <a:p>
            <a:pPr lvl="0" eaLnBrk="1" hangingPunct="1">
              <a:spcBef>
                <a:spcPct val="0"/>
              </a:spcBef>
            </a:pPr>
            <a:endParaRPr lang="zh-CN" altLang="en-US" dirty="0"/>
          </a:p>
        </p:txBody>
      </p:sp>
      <p:sp>
        <p:nvSpPr>
          <p:cNvPr id="11267" name="灯片编号占位符 3"/>
          <p:cNvSpPr txBox="1">
            <a:spLocks noGrp="1" noChangeArrowheads="1"/>
          </p:cNvSpPr>
          <p:nvPr>
            <p:ph type="sldNum" sz="quarter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="b" anchorCtr="0" compatLnSpc="1"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561DD8A6-5434-4529-8FCE-B1BBE3493A8F}" type="slidenum">
              <a:rPr kumimoji="0" lang="zh-CN" altLang="en-US" sz="1200" b="0" i="0" u="none" strike="noStrike" kern="1200" cap="none" spc="0" normalizeH="0" baseline="0" noProof="1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 charset="0"/>
                <a:ea typeface="宋体" panose="02010600030101010101" pitchFamily="2" charset="-122"/>
                <a:cs typeface="+mn-ea"/>
                <a:sym typeface="宋体" panose="02010600030101010101" pitchFamily="2" charset="-122"/>
              </a:rPr>
            </a:fld>
            <a:endParaRPr kumimoji="0" lang="en-US" altLang="zh-CN" sz="12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anose="020F0502020204030204" charset="0"/>
              <a:ea typeface="宋体" panose="02010600030101010101" pitchFamily="2" charset="-122"/>
              <a:cs typeface="+mn-ea"/>
              <a:sym typeface="宋体" panose="02010600030101010101" pitchFamily="2" charset="-122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745224" y="2130427"/>
            <a:ext cx="8445868" cy="1470025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490447" y="3886200"/>
            <a:ext cx="6955421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D61EEF-5ECE-499F-824C-CD7ACFB693AD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82B09-8795-476A-A8D0-B419355883CE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D61EEF-5ECE-499F-824C-CD7ACFB693AD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82B09-8795-476A-A8D0-B419355883CE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7203828" y="274640"/>
            <a:ext cx="2235671" cy="5851525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96816" y="274640"/>
            <a:ext cx="6541408" cy="5851525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D61EEF-5ECE-499F-824C-CD7ACFB693AD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82B09-8795-476A-A8D0-B419355883CE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D61EEF-5ECE-499F-824C-CD7ACFB693AD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82B09-8795-476A-A8D0-B419355883CE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84901" y="4406902"/>
            <a:ext cx="8445868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84901" y="2906713"/>
            <a:ext cx="8445868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D61EEF-5ECE-499F-824C-CD7ACFB693AD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82B09-8795-476A-A8D0-B419355883CE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96816" y="1600202"/>
            <a:ext cx="4388539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5050960" y="1600202"/>
            <a:ext cx="4388539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D61EEF-5ECE-499F-824C-CD7ACFB693AD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82B09-8795-476A-A8D0-B419355883CE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96817" y="1535113"/>
            <a:ext cx="439026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96817" y="2174875"/>
            <a:ext cx="439026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5047512" y="1535113"/>
            <a:ext cx="4391989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5047512" y="2174875"/>
            <a:ext cx="4391989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D61EEF-5ECE-499F-824C-CD7ACFB693AD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82B09-8795-476A-A8D0-B419355883CE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D61EEF-5ECE-499F-824C-CD7ACFB693AD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82B09-8795-476A-A8D0-B419355883CE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D61EEF-5ECE-499F-824C-CD7ACFB693AD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82B09-8795-476A-A8D0-B419355883CE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96817" y="273050"/>
            <a:ext cx="3268979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884824" y="273052"/>
            <a:ext cx="5554676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96817" y="1435101"/>
            <a:ext cx="3268979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D61EEF-5ECE-499F-824C-CD7ACFB693AD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82B09-8795-476A-A8D0-B419355883CE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947587" y="4800600"/>
            <a:ext cx="596179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947587" y="612775"/>
            <a:ext cx="596179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947587" y="5367338"/>
            <a:ext cx="596179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D61EEF-5ECE-499F-824C-CD7ACFB693AD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82B09-8795-476A-A8D0-B419355883CE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96816" y="274638"/>
            <a:ext cx="8942684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96816" y="1600202"/>
            <a:ext cx="8942684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96816" y="6356352"/>
            <a:ext cx="23184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D61EEF-5ECE-499F-824C-CD7ACFB693AD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394908" y="6356352"/>
            <a:ext cx="31465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7121026" y="6356352"/>
            <a:ext cx="23184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B82B09-8795-476A-A8D0-B419355883CE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0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2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9" Type="http://schemas.openxmlformats.org/officeDocument/2006/relationships/image" Target="../media/image20.jpeg"/><Relationship Id="rId8" Type="http://schemas.openxmlformats.org/officeDocument/2006/relationships/image" Target="../media/image19.png"/><Relationship Id="rId7" Type="http://schemas.openxmlformats.org/officeDocument/2006/relationships/image" Target="../media/image18.jpeg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jpeg"/><Relationship Id="rId3" Type="http://schemas.openxmlformats.org/officeDocument/2006/relationships/image" Target="../media/image5.jpeg"/><Relationship Id="rId26" Type="http://schemas.openxmlformats.org/officeDocument/2006/relationships/slideLayout" Target="../slideLayouts/slideLayout1.xml"/><Relationship Id="rId25" Type="http://schemas.openxmlformats.org/officeDocument/2006/relationships/image" Target="../media/image36.png"/><Relationship Id="rId24" Type="http://schemas.openxmlformats.org/officeDocument/2006/relationships/image" Target="../media/image35.png"/><Relationship Id="rId23" Type="http://schemas.openxmlformats.org/officeDocument/2006/relationships/image" Target="../media/image34.png"/><Relationship Id="rId22" Type="http://schemas.openxmlformats.org/officeDocument/2006/relationships/image" Target="../media/image33.png"/><Relationship Id="rId21" Type="http://schemas.openxmlformats.org/officeDocument/2006/relationships/image" Target="../media/image32.jpeg"/><Relationship Id="rId20" Type="http://schemas.openxmlformats.org/officeDocument/2006/relationships/image" Target="../media/image31.jpeg"/><Relationship Id="rId2" Type="http://schemas.openxmlformats.org/officeDocument/2006/relationships/image" Target="../media/image14.jpeg"/><Relationship Id="rId19" Type="http://schemas.openxmlformats.org/officeDocument/2006/relationships/image" Target="../media/image30.jpeg"/><Relationship Id="rId18" Type="http://schemas.openxmlformats.org/officeDocument/2006/relationships/image" Target="../media/image29.jpeg"/><Relationship Id="rId17" Type="http://schemas.openxmlformats.org/officeDocument/2006/relationships/image" Target="../media/image28.jpeg"/><Relationship Id="rId16" Type="http://schemas.openxmlformats.org/officeDocument/2006/relationships/image" Target="../media/image27.jpeg"/><Relationship Id="rId15" Type="http://schemas.openxmlformats.org/officeDocument/2006/relationships/image" Target="../media/image26.jpeg"/><Relationship Id="rId14" Type="http://schemas.openxmlformats.org/officeDocument/2006/relationships/image" Target="../media/image25.jpeg"/><Relationship Id="rId13" Type="http://schemas.openxmlformats.org/officeDocument/2006/relationships/image" Target="../media/image24.jpeg"/><Relationship Id="rId12" Type="http://schemas.openxmlformats.org/officeDocument/2006/relationships/image" Target="../media/image23.jpeg"/><Relationship Id="rId11" Type="http://schemas.openxmlformats.org/officeDocument/2006/relationships/image" Target="../media/image22.jpeg"/><Relationship Id="rId10" Type="http://schemas.openxmlformats.org/officeDocument/2006/relationships/image" Target="../media/image21.jpeg"/><Relationship Id="rId1" Type="http://schemas.openxmlformats.org/officeDocument/2006/relationships/image" Target="../media/image13.jpeg"/></Relationships>
</file>

<file path=ppt/slides/_rels/slide16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4.xml"/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37.jpeg"/><Relationship Id="rId1" Type="http://schemas.openxmlformats.org/officeDocument/2006/relationships/image" Target="../media/image6.png"/></Relationships>
</file>

<file path=ppt/slides/_rels/slide17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15.xml"/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image" Target="../media/image38.png"/></Relationships>
</file>

<file path=ppt/slides/_rels/slide18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7.xml"/><Relationship Id="rId8" Type="http://schemas.openxmlformats.org/officeDocument/2006/relationships/image" Target="../media/image47.png"/><Relationship Id="rId7" Type="http://schemas.openxmlformats.org/officeDocument/2006/relationships/image" Target="../media/image46.png"/><Relationship Id="rId6" Type="http://schemas.openxmlformats.org/officeDocument/2006/relationships/image" Target="../media/image45.png"/><Relationship Id="rId5" Type="http://schemas.openxmlformats.org/officeDocument/2006/relationships/image" Target="../media/image44.png"/><Relationship Id="rId4" Type="http://schemas.openxmlformats.org/officeDocument/2006/relationships/image" Target="../media/image43.png"/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0" Type="http://schemas.openxmlformats.org/officeDocument/2006/relationships/notesSlide" Target="../notesSlides/notesSlide16.xml"/><Relationship Id="rId1" Type="http://schemas.openxmlformats.org/officeDocument/2006/relationships/image" Target="../media/image15.jpeg"/></Relationships>
</file>

<file path=ppt/slides/_rels/slide19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17.xml"/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50.png"/><Relationship Id="rId2" Type="http://schemas.openxmlformats.org/officeDocument/2006/relationships/image" Target="../media/image49.jpeg"/><Relationship Id="rId1" Type="http://schemas.openxmlformats.org/officeDocument/2006/relationships/image" Target="../media/image48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5.xml"/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image" Target="../media/image5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7.xml"/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8.png"/><Relationship Id="rId1" Type="http://schemas.openxmlformats.org/officeDocument/2006/relationships/image" Target="../media/image7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>
            <a:duotone>
              <a:prstClr val="black"/>
              <a:schemeClr val="accent1">
                <a:tint val="45000"/>
                <a:satMod val="400000"/>
              </a:schemeClr>
            </a:duotone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文本框 7"/>
          <p:cNvSpPr txBox="1"/>
          <p:nvPr/>
        </p:nvSpPr>
        <p:spPr>
          <a:xfrm>
            <a:off x="719455" y="4869180"/>
            <a:ext cx="9257030" cy="161988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pPr marL="0" lvl="0" indent="0" eaLnBrk="1" hangingPunct="1">
              <a:lnSpc>
                <a:spcPct val="110000"/>
              </a:lnSpc>
              <a:spcBef>
                <a:spcPct val="0"/>
              </a:spcBef>
              <a:buNone/>
            </a:pPr>
            <a:r>
              <a:rPr lang="zh-CN" altLang="en-US" sz="2000" b="1" dirty="0">
                <a:solidFill>
                  <a:schemeClr val="accent6"/>
                </a:solidFill>
                <a:uFillTx/>
                <a:latin typeface="BankGothic Md BT" panose="020B0807020203060204" pitchFamily="34" charset="0"/>
                <a:sym typeface="+mn-ea"/>
              </a:rPr>
              <a:t>中国设备管理协会建筑机电设备维修安装企业能力等级工作办公室</a:t>
            </a:r>
            <a:r>
              <a:rPr lang="en-US" altLang="zh-CN" sz="2000" dirty="0">
                <a:solidFill>
                  <a:schemeClr val="accent6"/>
                </a:solidFill>
                <a:latin typeface="BankGothic Md BT" panose="020B0807020203060204" pitchFamily="34" charset="0"/>
                <a:sym typeface="+mn-ea"/>
              </a:rPr>
              <a:t>    </a:t>
            </a:r>
            <a:endParaRPr lang="en-US" altLang="zh-CN" sz="2000" dirty="0">
              <a:solidFill>
                <a:schemeClr val="accent6"/>
              </a:solidFill>
              <a:latin typeface="BankGothic Md BT" panose="020B0807020203060204" pitchFamily="34" charset="0"/>
              <a:sym typeface="+mn-ea"/>
            </a:endParaRPr>
          </a:p>
          <a:p>
            <a:pPr marL="0" lvl="0" indent="0" eaLnBrk="1" hangingPunct="1">
              <a:lnSpc>
                <a:spcPct val="110000"/>
              </a:lnSpc>
              <a:spcBef>
                <a:spcPct val="0"/>
              </a:spcBef>
              <a:buNone/>
            </a:pPr>
            <a:r>
              <a:rPr lang="en-US" altLang="zh-CN" sz="2000" dirty="0">
                <a:solidFill>
                  <a:schemeClr val="accent6"/>
                </a:solidFill>
                <a:latin typeface="BankGothic Md BT" panose="020B0807020203060204" pitchFamily="34" charset="0"/>
                <a:sym typeface="+mn-ea"/>
              </a:rPr>
              <a:t>                                   </a:t>
            </a:r>
            <a:endParaRPr lang="en-US" altLang="zh-CN" sz="2000" dirty="0">
              <a:solidFill>
                <a:schemeClr val="accent6"/>
              </a:solidFill>
              <a:latin typeface="BankGothic Md BT" panose="020B0807020203060204" pitchFamily="34" charset="0"/>
              <a:sym typeface="+mn-ea"/>
            </a:endParaRPr>
          </a:p>
          <a:p>
            <a:pPr marL="0" lvl="0" indent="0" eaLnBrk="1" hangingPunct="1">
              <a:lnSpc>
                <a:spcPct val="110000"/>
              </a:lnSpc>
              <a:spcBef>
                <a:spcPct val="0"/>
              </a:spcBef>
              <a:buNone/>
            </a:pPr>
            <a:r>
              <a:rPr lang="en-US" altLang="zh-CN" sz="2000" dirty="0">
                <a:solidFill>
                  <a:schemeClr val="accent6"/>
                </a:solidFill>
                <a:latin typeface="BankGothic Md BT" panose="020B0807020203060204" pitchFamily="34" charset="0"/>
                <a:sym typeface="+mn-ea"/>
              </a:rPr>
              <a:t>                                </a:t>
            </a:r>
            <a:r>
              <a:rPr lang="zh-CN" altLang="en-US" sz="2400" b="1" dirty="0">
                <a:solidFill>
                  <a:schemeClr val="accent6"/>
                </a:solidFill>
                <a:uFillTx/>
                <a:latin typeface="BankGothic Md BT" panose="020B0807020203060204" pitchFamily="34" charset="0"/>
                <a:sym typeface="+mn-ea"/>
              </a:rPr>
              <a:t>林</a:t>
            </a:r>
            <a:r>
              <a:rPr lang="en-US" altLang="zh-CN" sz="2400" b="1" dirty="0">
                <a:solidFill>
                  <a:schemeClr val="accent6"/>
                </a:solidFill>
                <a:uFillTx/>
                <a:latin typeface="BankGothic Md BT" panose="020B0807020203060204" pitchFamily="34" charset="0"/>
                <a:sym typeface="+mn-ea"/>
              </a:rPr>
              <a:t> </a:t>
            </a:r>
            <a:r>
              <a:rPr lang="zh-CN" altLang="en-US" sz="2400" b="1" dirty="0">
                <a:solidFill>
                  <a:schemeClr val="accent6"/>
                </a:solidFill>
                <a:uFillTx/>
                <a:latin typeface="BankGothic Md BT" panose="020B0807020203060204" pitchFamily="34" charset="0"/>
                <a:sym typeface="+mn-ea"/>
              </a:rPr>
              <a:t>礼</a:t>
            </a:r>
            <a:r>
              <a:rPr lang="en-US" altLang="zh-CN" sz="2400" b="1" dirty="0">
                <a:solidFill>
                  <a:schemeClr val="accent6"/>
                </a:solidFill>
                <a:uFillTx/>
                <a:latin typeface="BankGothic Md BT" panose="020B0807020203060204" pitchFamily="34" charset="0"/>
                <a:sym typeface="+mn-ea"/>
              </a:rPr>
              <a:t> </a:t>
            </a:r>
            <a:r>
              <a:rPr lang="zh-CN" altLang="en-US" sz="2400" b="1" dirty="0">
                <a:solidFill>
                  <a:schemeClr val="accent6"/>
                </a:solidFill>
                <a:uFillTx/>
                <a:latin typeface="BankGothic Md BT" panose="020B0807020203060204" pitchFamily="34" charset="0"/>
                <a:sym typeface="+mn-ea"/>
              </a:rPr>
              <a:t>建</a:t>
            </a:r>
            <a:endParaRPr lang="zh-CN" altLang="en-US" sz="2400" b="1" dirty="0">
              <a:solidFill>
                <a:schemeClr val="accent6"/>
              </a:solidFill>
              <a:uFillTx/>
              <a:latin typeface="BankGothic Md BT" panose="020B0807020203060204" pitchFamily="34" charset="0"/>
              <a:sym typeface="+mn-ea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2570480" y="443230"/>
            <a:ext cx="331216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endParaRPr lang="zh-CN" altLang="en-US"/>
          </a:p>
        </p:txBody>
      </p:sp>
      <p:sp>
        <p:nvSpPr>
          <p:cNvPr id="3" name="文本框 2"/>
          <p:cNvSpPr txBox="1"/>
          <p:nvPr/>
        </p:nvSpPr>
        <p:spPr>
          <a:xfrm>
            <a:off x="343535" y="726440"/>
            <a:ext cx="7766050" cy="157797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pPr marL="0" lvl="0" indent="0" eaLnBrk="1" hangingPunct="1">
              <a:lnSpc>
                <a:spcPct val="110000"/>
              </a:lnSpc>
              <a:spcBef>
                <a:spcPct val="0"/>
              </a:spcBef>
              <a:buNone/>
            </a:pPr>
            <a:r>
              <a:rPr lang="en-US" altLang="zh-CN" sz="2800" b="1" dirty="0">
                <a:solidFill>
                  <a:schemeClr val="accent2"/>
                </a:solidFill>
                <a:uFillTx/>
                <a:latin typeface="BankGothic Md BT" panose="020B0807020203060204" pitchFamily="34" charset="0"/>
                <a:sym typeface="+mn-ea"/>
              </a:rPr>
              <a:t>                  </a:t>
            </a:r>
            <a:r>
              <a:rPr lang="zh-CN" altLang="en-US" sz="2800" b="1" dirty="0">
                <a:solidFill>
                  <a:schemeClr val="accent2"/>
                </a:solidFill>
                <a:uFillTx/>
                <a:latin typeface="BankGothic Md BT" panose="020B0807020203060204" pitchFamily="34" charset="0"/>
                <a:sym typeface="+mn-ea"/>
              </a:rPr>
              <a:t>制冷空调设备工程主系统</a:t>
            </a:r>
            <a:endParaRPr lang="zh-CN" altLang="en-US" sz="2800" b="1" dirty="0">
              <a:solidFill>
                <a:schemeClr val="accent2"/>
              </a:solidFill>
              <a:uFillTx/>
              <a:latin typeface="BankGothic Md BT" panose="020B0807020203060204" pitchFamily="34" charset="0"/>
              <a:sym typeface="+mn-ea"/>
            </a:endParaRPr>
          </a:p>
          <a:p>
            <a:pPr marL="0" lvl="0" indent="0" eaLnBrk="1" hangingPunct="1">
              <a:lnSpc>
                <a:spcPct val="110000"/>
              </a:lnSpc>
              <a:spcBef>
                <a:spcPct val="0"/>
              </a:spcBef>
              <a:buNone/>
            </a:pPr>
            <a:r>
              <a:rPr lang="en-US" altLang="zh-CN" sz="3600" b="1" dirty="0">
                <a:solidFill>
                  <a:schemeClr val="accent2"/>
                </a:solidFill>
                <a:uFillTx/>
                <a:latin typeface="BankGothic Md BT" panose="020B0807020203060204" pitchFamily="34" charset="0"/>
                <a:sym typeface="+mn-ea"/>
              </a:rPr>
              <a:t>    </a:t>
            </a:r>
            <a:endParaRPr lang="en-US" altLang="zh-CN" sz="3600" b="1" dirty="0">
              <a:solidFill>
                <a:schemeClr val="accent2"/>
              </a:solidFill>
              <a:uFillTx/>
              <a:latin typeface="BankGothic Md BT" panose="020B0807020203060204" pitchFamily="34" charset="0"/>
              <a:sym typeface="+mn-ea"/>
            </a:endParaRPr>
          </a:p>
          <a:p>
            <a:pPr marL="0" lvl="0" indent="0" eaLnBrk="1" hangingPunct="1">
              <a:lnSpc>
                <a:spcPct val="110000"/>
              </a:lnSpc>
              <a:spcBef>
                <a:spcPct val="0"/>
              </a:spcBef>
              <a:buNone/>
            </a:pPr>
            <a:r>
              <a:rPr lang="en-US" altLang="zh-CN" sz="3600" b="1" dirty="0">
                <a:solidFill>
                  <a:schemeClr val="accent2"/>
                </a:solidFill>
                <a:uFillTx/>
                <a:latin typeface="BankGothic Md BT" panose="020B0807020203060204" pitchFamily="34" charset="0"/>
                <a:sym typeface="+mn-ea"/>
              </a:rPr>
              <a:t>            </a:t>
            </a:r>
            <a:r>
              <a:rPr lang="zh-CN" altLang="en-US" sz="3600" b="1" dirty="0">
                <a:solidFill>
                  <a:schemeClr val="accent2"/>
                </a:solidFill>
                <a:uFillTx/>
                <a:latin typeface="BankGothic Md BT" panose="020B0807020203060204" pitchFamily="34" charset="0"/>
                <a:sym typeface="+mn-ea"/>
              </a:rPr>
              <a:t>电气故障的界定、排除</a:t>
            </a:r>
            <a:endParaRPr lang="zh-CN" altLang="en-US" sz="3600" b="1" dirty="0">
              <a:solidFill>
                <a:schemeClr val="accent2"/>
              </a:solidFill>
              <a:uFillTx/>
              <a:latin typeface="BankGothic Md BT" panose="020B0807020203060204" pitchFamily="34" charset="0"/>
              <a:sym typeface="+mn-ea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44" name="直接连接符 143"/>
          <p:cNvCxnSpPr/>
          <p:nvPr/>
        </p:nvCxnSpPr>
        <p:spPr>
          <a:xfrm flipV="1">
            <a:off x="9163811" y="2371407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5" name="直接连接符 144"/>
          <p:cNvCxnSpPr/>
          <p:nvPr/>
        </p:nvCxnSpPr>
        <p:spPr>
          <a:xfrm flipV="1">
            <a:off x="9163811" y="2445458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6" name="直接连接符 145"/>
          <p:cNvCxnSpPr/>
          <p:nvPr/>
        </p:nvCxnSpPr>
        <p:spPr>
          <a:xfrm flipV="1">
            <a:off x="9163811" y="2519508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7" name="直接连接符 146"/>
          <p:cNvCxnSpPr/>
          <p:nvPr/>
        </p:nvCxnSpPr>
        <p:spPr>
          <a:xfrm flipV="1">
            <a:off x="9163811" y="2593559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8" name="直接连接符 147"/>
          <p:cNvCxnSpPr/>
          <p:nvPr/>
        </p:nvCxnSpPr>
        <p:spPr>
          <a:xfrm flipV="1">
            <a:off x="9163811" y="2667609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9" name="直接连接符 148"/>
          <p:cNvCxnSpPr/>
          <p:nvPr/>
        </p:nvCxnSpPr>
        <p:spPr>
          <a:xfrm flipV="1">
            <a:off x="9163811" y="2741660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0" name="直接连接符 149"/>
          <p:cNvCxnSpPr/>
          <p:nvPr/>
        </p:nvCxnSpPr>
        <p:spPr>
          <a:xfrm flipV="1">
            <a:off x="9163811" y="2815710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1" name="直接连接符 150"/>
          <p:cNvCxnSpPr/>
          <p:nvPr/>
        </p:nvCxnSpPr>
        <p:spPr>
          <a:xfrm flipV="1">
            <a:off x="9163811" y="2889761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2" name="直接连接符 151"/>
          <p:cNvCxnSpPr/>
          <p:nvPr/>
        </p:nvCxnSpPr>
        <p:spPr>
          <a:xfrm flipV="1">
            <a:off x="9163811" y="2963812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3" name="直接连接符 152"/>
          <p:cNvCxnSpPr/>
          <p:nvPr/>
        </p:nvCxnSpPr>
        <p:spPr>
          <a:xfrm flipV="1">
            <a:off x="9163811" y="3037863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4" name="直接连接符 153"/>
          <p:cNvCxnSpPr/>
          <p:nvPr/>
        </p:nvCxnSpPr>
        <p:spPr>
          <a:xfrm flipV="1">
            <a:off x="9163811" y="3111913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5" name="直接连接符 154"/>
          <p:cNvCxnSpPr/>
          <p:nvPr/>
        </p:nvCxnSpPr>
        <p:spPr>
          <a:xfrm flipV="1">
            <a:off x="9163811" y="3185964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6" name="直接连接符 155"/>
          <p:cNvCxnSpPr/>
          <p:nvPr/>
        </p:nvCxnSpPr>
        <p:spPr>
          <a:xfrm flipV="1">
            <a:off x="9163811" y="3260014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7" name="直接连接符 156"/>
          <p:cNvCxnSpPr/>
          <p:nvPr/>
        </p:nvCxnSpPr>
        <p:spPr>
          <a:xfrm flipV="1">
            <a:off x="9163811" y="3334064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8" name="直接连接符 157"/>
          <p:cNvCxnSpPr/>
          <p:nvPr/>
        </p:nvCxnSpPr>
        <p:spPr>
          <a:xfrm flipV="1">
            <a:off x="9163811" y="3408115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9" name="直接连接符 158"/>
          <p:cNvCxnSpPr/>
          <p:nvPr/>
        </p:nvCxnSpPr>
        <p:spPr>
          <a:xfrm flipV="1">
            <a:off x="9163811" y="3482166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0" name="直接连接符 159"/>
          <p:cNvCxnSpPr/>
          <p:nvPr/>
        </p:nvCxnSpPr>
        <p:spPr>
          <a:xfrm flipV="1">
            <a:off x="9163811" y="3556217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1" name="直接连接符 160"/>
          <p:cNvCxnSpPr/>
          <p:nvPr/>
        </p:nvCxnSpPr>
        <p:spPr>
          <a:xfrm flipV="1">
            <a:off x="9163811" y="3630268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2" name="直接连接符 161"/>
          <p:cNvCxnSpPr/>
          <p:nvPr/>
        </p:nvCxnSpPr>
        <p:spPr>
          <a:xfrm flipV="1">
            <a:off x="9163811" y="3704317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3" name="直接连接符 162"/>
          <p:cNvCxnSpPr/>
          <p:nvPr/>
        </p:nvCxnSpPr>
        <p:spPr>
          <a:xfrm flipV="1">
            <a:off x="9163811" y="3778369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4" name="直接连接符 163"/>
          <p:cNvCxnSpPr/>
          <p:nvPr/>
        </p:nvCxnSpPr>
        <p:spPr>
          <a:xfrm flipV="1">
            <a:off x="9163811" y="3852419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5" name="直接连接符 164"/>
          <p:cNvCxnSpPr/>
          <p:nvPr/>
        </p:nvCxnSpPr>
        <p:spPr>
          <a:xfrm flipV="1">
            <a:off x="9163811" y="3926470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6" name="直接连接符 165"/>
          <p:cNvCxnSpPr/>
          <p:nvPr/>
        </p:nvCxnSpPr>
        <p:spPr>
          <a:xfrm flipV="1">
            <a:off x="9163811" y="4000520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7" name="直接连接符 166"/>
          <p:cNvCxnSpPr/>
          <p:nvPr/>
        </p:nvCxnSpPr>
        <p:spPr>
          <a:xfrm flipV="1">
            <a:off x="9163811" y="4074571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8" name="直接连接符 167"/>
          <p:cNvCxnSpPr/>
          <p:nvPr/>
        </p:nvCxnSpPr>
        <p:spPr>
          <a:xfrm flipV="1">
            <a:off x="9163811" y="4148622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9" name="直接连接符 168"/>
          <p:cNvCxnSpPr/>
          <p:nvPr/>
        </p:nvCxnSpPr>
        <p:spPr>
          <a:xfrm flipV="1">
            <a:off x="9163811" y="4222673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0" name="直接连接符 169"/>
          <p:cNvCxnSpPr/>
          <p:nvPr/>
        </p:nvCxnSpPr>
        <p:spPr>
          <a:xfrm flipV="1">
            <a:off x="9163811" y="4296723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1" name="直接连接符 170"/>
          <p:cNvCxnSpPr/>
          <p:nvPr/>
        </p:nvCxnSpPr>
        <p:spPr>
          <a:xfrm flipV="1">
            <a:off x="9163811" y="4370774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2" name="直接连接符 171"/>
          <p:cNvCxnSpPr/>
          <p:nvPr/>
        </p:nvCxnSpPr>
        <p:spPr>
          <a:xfrm flipV="1">
            <a:off x="9163811" y="4444825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3" name="直接连接符 172"/>
          <p:cNvCxnSpPr/>
          <p:nvPr/>
        </p:nvCxnSpPr>
        <p:spPr>
          <a:xfrm flipV="1">
            <a:off x="9163811" y="4518875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4" name="直接连接符 173"/>
          <p:cNvCxnSpPr/>
          <p:nvPr/>
        </p:nvCxnSpPr>
        <p:spPr>
          <a:xfrm flipV="1">
            <a:off x="9163811" y="4592925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5" name="直接连接符 174"/>
          <p:cNvCxnSpPr/>
          <p:nvPr/>
        </p:nvCxnSpPr>
        <p:spPr>
          <a:xfrm flipV="1">
            <a:off x="9163811" y="4666976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6" name="直接连接符 175"/>
          <p:cNvCxnSpPr/>
          <p:nvPr/>
        </p:nvCxnSpPr>
        <p:spPr>
          <a:xfrm flipV="1">
            <a:off x="9163811" y="4741027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7" name="直接连接符 176"/>
          <p:cNvCxnSpPr/>
          <p:nvPr/>
        </p:nvCxnSpPr>
        <p:spPr>
          <a:xfrm flipV="1">
            <a:off x="9163811" y="4815078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8" name="直接连接符 177"/>
          <p:cNvCxnSpPr/>
          <p:nvPr/>
        </p:nvCxnSpPr>
        <p:spPr>
          <a:xfrm flipV="1">
            <a:off x="9163811" y="4889128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9" name="直接连接符 178"/>
          <p:cNvCxnSpPr/>
          <p:nvPr/>
        </p:nvCxnSpPr>
        <p:spPr>
          <a:xfrm flipV="1">
            <a:off x="9163811" y="4963179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0" name="直接连接符 179"/>
          <p:cNvCxnSpPr/>
          <p:nvPr/>
        </p:nvCxnSpPr>
        <p:spPr>
          <a:xfrm flipV="1">
            <a:off x="9163811" y="5037230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1" name="直接连接符 180"/>
          <p:cNvCxnSpPr/>
          <p:nvPr/>
        </p:nvCxnSpPr>
        <p:spPr>
          <a:xfrm flipV="1">
            <a:off x="9163811" y="5105584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2" name="直接连接符 181"/>
          <p:cNvCxnSpPr/>
          <p:nvPr/>
        </p:nvCxnSpPr>
        <p:spPr>
          <a:xfrm flipV="1">
            <a:off x="9163811" y="5179635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3" name="直接连接符 182"/>
          <p:cNvCxnSpPr/>
          <p:nvPr/>
        </p:nvCxnSpPr>
        <p:spPr>
          <a:xfrm flipV="1">
            <a:off x="9163811" y="5253685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4" name="直接连接符 183"/>
          <p:cNvCxnSpPr/>
          <p:nvPr/>
        </p:nvCxnSpPr>
        <p:spPr>
          <a:xfrm flipV="1">
            <a:off x="9163811" y="5327736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5" name="直接连接符 184"/>
          <p:cNvCxnSpPr/>
          <p:nvPr/>
        </p:nvCxnSpPr>
        <p:spPr>
          <a:xfrm flipV="1">
            <a:off x="9163811" y="5401787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6" name="直接连接符 185"/>
          <p:cNvCxnSpPr/>
          <p:nvPr/>
        </p:nvCxnSpPr>
        <p:spPr>
          <a:xfrm flipV="1">
            <a:off x="9152420" y="5475837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7" name="直接连接符 186"/>
          <p:cNvCxnSpPr/>
          <p:nvPr/>
        </p:nvCxnSpPr>
        <p:spPr>
          <a:xfrm flipV="1">
            <a:off x="9163811" y="3516343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8" name="直接连接符 187"/>
          <p:cNvCxnSpPr/>
          <p:nvPr/>
        </p:nvCxnSpPr>
        <p:spPr>
          <a:xfrm flipV="1">
            <a:off x="9163811" y="3590394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9" name="直接连接符 188"/>
          <p:cNvCxnSpPr/>
          <p:nvPr/>
        </p:nvCxnSpPr>
        <p:spPr>
          <a:xfrm flipV="1">
            <a:off x="9163811" y="3664445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0" name="直接连接符 189"/>
          <p:cNvCxnSpPr/>
          <p:nvPr/>
        </p:nvCxnSpPr>
        <p:spPr>
          <a:xfrm flipV="1">
            <a:off x="9163811" y="3738495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1" name="直接连接符 190"/>
          <p:cNvCxnSpPr/>
          <p:nvPr/>
        </p:nvCxnSpPr>
        <p:spPr>
          <a:xfrm flipV="1">
            <a:off x="9163811" y="3812546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2" name="直接连接符 191"/>
          <p:cNvCxnSpPr/>
          <p:nvPr/>
        </p:nvCxnSpPr>
        <p:spPr>
          <a:xfrm flipV="1">
            <a:off x="9163811" y="3886596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3" name="直接连接符 192"/>
          <p:cNvCxnSpPr/>
          <p:nvPr/>
        </p:nvCxnSpPr>
        <p:spPr>
          <a:xfrm flipV="1">
            <a:off x="9163811" y="3960647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4" name="直接连接符 193"/>
          <p:cNvCxnSpPr/>
          <p:nvPr/>
        </p:nvCxnSpPr>
        <p:spPr>
          <a:xfrm flipV="1">
            <a:off x="9163811" y="4034698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5" name="直接连接符 194"/>
          <p:cNvCxnSpPr/>
          <p:nvPr/>
        </p:nvCxnSpPr>
        <p:spPr>
          <a:xfrm flipV="1">
            <a:off x="9163811" y="4108749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6" name="直接连接符 195"/>
          <p:cNvCxnSpPr/>
          <p:nvPr/>
        </p:nvCxnSpPr>
        <p:spPr>
          <a:xfrm flipV="1">
            <a:off x="9163811" y="4182799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7" name="直接连接符 196"/>
          <p:cNvCxnSpPr/>
          <p:nvPr/>
        </p:nvCxnSpPr>
        <p:spPr>
          <a:xfrm flipV="1">
            <a:off x="9163811" y="4256850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8" name="直接连接符 197"/>
          <p:cNvCxnSpPr/>
          <p:nvPr/>
        </p:nvCxnSpPr>
        <p:spPr>
          <a:xfrm flipV="1">
            <a:off x="9163811" y="4330900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9" name="直接连接符 198"/>
          <p:cNvCxnSpPr/>
          <p:nvPr/>
        </p:nvCxnSpPr>
        <p:spPr>
          <a:xfrm flipV="1">
            <a:off x="9163811" y="4404951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0" name="直接连接符 199"/>
          <p:cNvCxnSpPr/>
          <p:nvPr/>
        </p:nvCxnSpPr>
        <p:spPr>
          <a:xfrm flipV="1">
            <a:off x="9163811" y="4479001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1" name="直接连接符 200"/>
          <p:cNvCxnSpPr/>
          <p:nvPr/>
        </p:nvCxnSpPr>
        <p:spPr>
          <a:xfrm flipV="1">
            <a:off x="9163811" y="4553052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2" name="直接连接符 201"/>
          <p:cNvCxnSpPr/>
          <p:nvPr/>
        </p:nvCxnSpPr>
        <p:spPr>
          <a:xfrm flipV="1">
            <a:off x="9163811" y="4627103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3" name="直接连接符 202"/>
          <p:cNvCxnSpPr/>
          <p:nvPr/>
        </p:nvCxnSpPr>
        <p:spPr>
          <a:xfrm flipV="1">
            <a:off x="9163811" y="4701154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4" name="直接连接符 203"/>
          <p:cNvCxnSpPr/>
          <p:nvPr/>
        </p:nvCxnSpPr>
        <p:spPr>
          <a:xfrm flipV="1">
            <a:off x="9163811" y="4775204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5" name="直接连接符 204"/>
          <p:cNvCxnSpPr/>
          <p:nvPr/>
        </p:nvCxnSpPr>
        <p:spPr>
          <a:xfrm flipV="1">
            <a:off x="9163811" y="4849255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6" name="直接连接符 205"/>
          <p:cNvCxnSpPr/>
          <p:nvPr/>
        </p:nvCxnSpPr>
        <p:spPr>
          <a:xfrm flipV="1">
            <a:off x="9163811" y="4923306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7" name="直接连接符 206"/>
          <p:cNvCxnSpPr/>
          <p:nvPr/>
        </p:nvCxnSpPr>
        <p:spPr>
          <a:xfrm flipV="1">
            <a:off x="9163811" y="4997356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8" name="直接连接符 207"/>
          <p:cNvCxnSpPr/>
          <p:nvPr/>
        </p:nvCxnSpPr>
        <p:spPr>
          <a:xfrm flipV="1">
            <a:off x="9163811" y="5071406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9" name="直接连接符 208"/>
          <p:cNvCxnSpPr/>
          <p:nvPr/>
        </p:nvCxnSpPr>
        <p:spPr>
          <a:xfrm flipV="1">
            <a:off x="9163811" y="5139761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0" name="直接连接符 209"/>
          <p:cNvCxnSpPr/>
          <p:nvPr/>
        </p:nvCxnSpPr>
        <p:spPr>
          <a:xfrm flipV="1">
            <a:off x="9163811" y="5213812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1" name="直接连接符 210"/>
          <p:cNvCxnSpPr/>
          <p:nvPr/>
        </p:nvCxnSpPr>
        <p:spPr>
          <a:xfrm flipV="1">
            <a:off x="9163811" y="5287862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2" name="直接连接符 211"/>
          <p:cNvCxnSpPr/>
          <p:nvPr/>
        </p:nvCxnSpPr>
        <p:spPr>
          <a:xfrm flipV="1">
            <a:off x="9163811" y="5361913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3" name="直接连接符 212"/>
          <p:cNvCxnSpPr/>
          <p:nvPr/>
        </p:nvCxnSpPr>
        <p:spPr>
          <a:xfrm flipV="1">
            <a:off x="9163811" y="5435963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0" name="直接连接符 219"/>
          <p:cNvCxnSpPr/>
          <p:nvPr/>
        </p:nvCxnSpPr>
        <p:spPr>
          <a:xfrm flipV="1">
            <a:off x="9163811" y="2337229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1" name="直接连接符 220"/>
          <p:cNvCxnSpPr/>
          <p:nvPr/>
        </p:nvCxnSpPr>
        <p:spPr>
          <a:xfrm flipV="1">
            <a:off x="9163811" y="2411280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2" name="直接连接符 221"/>
          <p:cNvCxnSpPr/>
          <p:nvPr/>
        </p:nvCxnSpPr>
        <p:spPr>
          <a:xfrm flipV="1">
            <a:off x="9163811" y="2485331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3" name="直接连接符 222"/>
          <p:cNvCxnSpPr/>
          <p:nvPr/>
        </p:nvCxnSpPr>
        <p:spPr>
          <a:xfrm flipV="1">
            <a:off x="9163811" y="2559382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4" name="直接连接符 223"/>
          <p:cNvCxnSpPr/>
          <p:nvPr/>
        </p:nvCxnSpPr>
        <p:spPr>
          <a:xfrm flipV="1">
            <a:off x="9163811" y="2633432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5" name="直接连接符 224"/>
          <p:cNvCxnSpPr/>
          <p:nvPr/>
        </p:nvCxnSpPr>
        <p:spPr>
          <a:xfrm flipV="1">
            <a:off x="9163811" y="2707483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6" name="直接连接符 225"/>
          <p:cNvCxnSpPr/>
          <p:nvPr/>
        </p:nvCxnSpPr>
        <p:spPr>
          <a:xfrm flipV="1">
            <a:off x="9163811" y="2781533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7" name="直接连接符 226"/>
          <p:cNvCxnSpPr/>
          <p:nvPr/>
        </p:nvCxnSpPr>
        <p:spPr>
          <a:xfrm flipV="1">
            <a:off x="9163811" y="2855584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8" name="直接连接符 227"/>
          <p:cNvCxnSpPr/>
          <p:nvPr/>
        </p:nvCxnSpPr>
        <p:spPr>
          <a:xfrm flipV="1">
            <a:off x="9163811" y="2929634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9" name="直接连接符 228"/>
          <p:cNvCxnSpPr/>
          <p:nvPr/>
        </p:nvCxnSpPr>
        <p:spPr>
          <a:xfrm flipV="1">
            <a:off x="9163811" y="3003685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0" name="直接连接符 229"/>
          <p:cNvCxnSpPr/>
          <p:nvPr/>
        </p:nvCxnSpPr>
        <p:spPr>
          <a:xfrm flipV="1">
            <a:off x="9163811" y="3077736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1" name="直接连接符 230"/>
          <p:cNvCxnSpPr/>
          <p:nvPr/>
        </p:nvCxnSpPr>
        <p:spPr>
          <a:xfrm flipV="1">
            <a:off x="9163811" y="3151787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2" name="直接连接符 231"/>
          <p:cNvCxnSpPr/>
          <p:nvPr/>
        </p:nvCxnSpPr>
        <p:spPr>
          <a:xfrm flipV="1">
            <a:off x="9163811" y="3225837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3" name="直接连接符 232"/>
          <p:cNvCxnSpPr/>
          <p:nvPr/>
        </p:nvCxnSpPr>
        <p:spPr>
          <a:xfrm flipV="1">
            <a:off x="9163811" y="3299888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4" name="直接连接符 233"/>
          <p:cNvCxnSpPr/>
          <p:nvPr/>
        </p:nvCxnSpPr>
        <p:spPr>
          <a:xfrm flipV="1">
            <a:off x="9163811" y="3373939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5" name="直接连接符 234"/>
          <p:cNvCxnSpPr/>
          <p:nvPr/>
        </p:nvCxnSpPr>
        <p:spPr>
          <a:xfrm flipV="1">
            <a:off x="9163811" y="3447989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3" name="直接连接符 242"/>
          <p:cNvCxnSpPr/>
          <p:nvPr/>
        </p:nvCxnSpPr>
        <p:spPr>
          <a:xfrm flipV="1">
            <a:off x="9163811" y="1516976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4" name="直接连接符 243"/>
          <p:cNvCxnSpPr/>
          <p:nvPr/>
        </p:nvCxnSpPr>
        <p:spPr>
          <a:xfrm flipV="1">
            <a:off x="9163811" y="1591027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5" name="直接连接符 244"/>
          <p:cNvCxnSpPr/>
          <p:nvPr/>
        </p:nvCxnSpPr>
        <p:spPr>
          <a:xfrm flipV="1">
            <a:off x="9163811" y="1665078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6" name="直接连接符 245"/>
          <p:cNvCxnSpPr/>
          <p:nvPr/>
        </p:nvCxnSpPr>
        <p:spPr>
          <a:xfrm flipV="1">
            <a:off x="9163811" y="1739129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7" name="直接连接符 246"/>
          <p:cNvCxnSpPr/>
          <p:nvPr/>
        </p:nvCxnSpPr>
        <p:spPr>
          <a:xfrm flipV="1">
            <a:off x="9163811" y="1813179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8" name="直接连接符 247"/>
          <p:cNvCxnSpPr/>
          <p:nvPr/>
        </p:nvCxnSpPr>
        <p:spPr>
          <a:xfrm flipV="1">
            <a:off x="9163811" y="1887230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9" name="直接连接符 248"/>
          <p:cNvCxnSpPr/>
          <p:nvPr/>
        </p:nvCxnSpPr>
        <p:spPr>
          <a:xfrm flipV="1">
            <a:off x="9163811" y="1961280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0" name="直接连接符 249"/>
          <p:cNvCxnSpPr/>
          <p:nvPr/>
        </p:nvCxnSpPr>
        <p:spPr>
          <a:xfrm flipV="1">
            <a:off x="9163811" y="2035331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1" name="直接连接符 250"/>
          <p:cNvCxnSpPr/>
          <p:nvPr/>
        </p:nvCxnSpPr>
        <p:spPr>
          <a:xfrm flipV="1">
            <a:off x="9163811" y="2109381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2" name="直接连接符 251"/>
          <p:cNvCxnSpPr/>
          <p:nvPr/>
        </p:nvCxnSpPr>
        <p:spPr>
          <a:xfrm flipV="1">
            <a:off x="9163811" y="2183432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3" name="直接连接符 252"/>
          <p:cNvCxnSpPr/>
          <p:nvPr/>
        </p:nvCxnSpPr>
        <p:spPr>
          <a:xfrm flipV="1">
            <a:off x="9163811" y="2257483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4" name="直接连接符 253"/>
          <p:cNvCxnSpPr/>
          <p:nvPr/>
        </p:nvCxnSpPr>
        <p:spPr>
          <a:xfrm flipV="1">
            <a:off x="9163811" y="1482799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5" name="直接连接符 254"/>
          <p:cNvCxnSpPr/>
          <p:nvPr/>
        </p:nvCxnSpPr>
        <p:spPr>
          <a:xfrm flipV="1">
            <a:off x="9163811" y="1556850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6" name="直接连接符 255"/>
          <p:cNvCxnSpPr/>
          <p:nvPr/>
        </p:nvCxnSpPr>
        <p:spPr>
          <a:xfrm flipV="1">
            <a:off x="9163811" y="1630900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7" name="直接连接符 256"/>
          <p:cNvCxnSpPr/>
          <p:nvPr/>
        </p:nvCxnSpPr>
        <p:spPr>
          <a:xfrm flipV="1">
            <a:off x="9163811" y="1704951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8" name="直接连接符 257"/>
          <p:cNvCxnSpPr/>
          <p:nvPr/>
        </p:nvCxnSpPr>
        <p:spPr>
          <a:xfrm flipV="1">
            <a:off x="9163811" y="1779002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9" name="直接连接符 258"/>
          <p:cNvCxnSpPr/>
          <p:nvPr/>
        </p:nvCxnSpPr>
        <p:spPr>
          <a:xfrm flipV="1">
            <a:off x="9163811" y="1853053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0" name="直接连接符 259"/>
          <p:cNvCxnSpPr/>
          <p:nvPr/>
        </p:nvCxnSpPr>
        <p:spPr>
          <a:xfrm flipV="1">
            <a:off x="9163811" y="1927103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1" name="直接连接符 260"/>
          <p:cNvCxnSpPr/>
          <p:nvPr/>
        </p:nvCxnSpPr>
        <p:spPr>
          <a:xfrm flipV="1">
            <a:off x="9163811" y="2001154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2" name="直接连接符 261"/>
          <p:cNvCxnSpPr/>
          <p:nvPr/>
        </p:nvCxnSpPr>
        <p:spPr>
          <a:xfrm flipV="1">
            <a:off x="9163811" y="2075204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3" name="直接连接符 262"/>
          <p:cNvCxnSpPr/>
          <p:nvPr/>
        </p:nvCxnSpPr>
        <p:spPr>
          <a:xfrm flipV="1">
            <a:off x="9163811" y="2149255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4" name="直接连接符 263"/>
          <p:cNvCxnSpPr/>
          <p:nvPr/>
        </p:nvCxnSpPr>
        <p:spPr>
          <a:xfrm flipV="1">
            <a:off x="9163811" y="2223305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5" name="直接连接符 264"/>
          <p:cNvCxnSpPr/>
          <p:nvPr/>
        </p:nvCxnSpPr>
        <p:spPr>
          <a:xfrm flipV="1">
            <a:off x="9163811" y="2297356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6" name="直接连接符 265"/>
          <p:cNvCxnSpPr/>
          <p:nvPr/>
        </p:nvCxnSpPr>
        <p:spPr>
          <a:xfrm flipV="1">
            <a:off x="9163811" y="1223623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7" name="直接连接符 266"/>
          <p:cNvCxnSpPr/>
          <p:nvPr/>
        </p:nvCxnSpPr>
        <p:spPr>
          <a:xfrm flipV="1">
            <a:off x="9163811" y="1297673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8" name="直接连接符 267"/>
          <p:cNvCxnSpPr/>
          <p:nvPr/>
        </p:nvCxnSpPr>
        <p:spPr>
          <a:xfrm flipV="1">
            <a:off x="9163811" y="1371724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9" name="直接连接符 268"/>
          <p:cNvCxnSpPr/>
          <p:nvPr/>
        </p:nvCxnSpPr>
        <p:spPr>
          <a:xfrm flipV="1">
            <a:off x="9163811" y="1445774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0" name="直接连接符 269"/>
          <p:cNvCxnSpPr/>
          <p:nvPr/>
        </p:nvCxnSpPr>
        <p:spPr>
          <a:xfrm flipV="1">
            <a:off x="9163811" y="1188495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1" name="直接连接符 270"/>
          <p:cNvCxnSpPr/>
          <p:nvPr/>
        </p:nvCxnSpPr>
        <p:spPr>
          <a:xfrm flipV="1">
            <a:off x="9163811" y="1262546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2" name="直接连接符 271"/>
          <p:cNvCxnSpPr/>
          <p:nvPr/>
        </p:nvCxnSpPr>
        <p:spPr>
          <a:xfrm flipV="1">
            <a:off x="9163811" y="1336597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3" name="直接连接符 272"/>
          <p:cNvCxnSpPr/>
          <p:nvPr/>
        </p:nvCxnSpPr>
        <p:spPr>
          <a:xfrm flipV="1">
            <a:off x="9163811" y="1410647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4" name="直接连接符 273"/>
          <p:cNvCxnSpPr/>
          <p:nvPr/>
        </p:nvCxnSpPr>
        <p:spPr>
          <a:xfrm flipV="1">
            <a:off x="9163811" y="1111597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6" name="直接连接符 275"/>
          <p:cNvCxnSpPr/>
          <p:nvPr/>
        </p:nvCxnSpPr>
        <p:spPr>
          <a:xfrm flipV="1">
            <a:off x="9163811" y="1150521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9" name="直接连接符 288"/>
          <p:cNvCxnSpPr/>
          <p:nvPr/>
        </p:nvCxnSpPr>
        <p:spPr>
          <a:xfrm flipV="1">
            <a:off x="8513263" y="5101786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0" name="直接连接符 289"/>
          <p:cNvCxnSpPr/>
          <p:nvPr/>
        </p:nvCxnSpPr>
        <p:spPr>
          <a:xfrm flipV="1">
            <a:off x="8513263" y="5175837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1" name="直接连接符 290"/>
          <p:cNvCxnSpPr/>
          <p:nvPr/>
        </p:nvCxnSpPr>
        <p:spPr>
          <a:xfrm flipV="1">
            <a:off x="8513263" y="5249888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2" name="直接连接符 291"/>
          <p:cNvCxnSpPr/>
          <p:nvPr/>
        </p:nvCxnSpPr>
        <p:spPr>
          <a:xfrm flipV="1">
            <a:off x="8513263" y="5323939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3" name="直接连接符 292"/>
          <p:cNvCxnSpPr/>
          <p:nvPr/>
        </p:nvCxnSpPr>
        <p:spPr>
          <a:xfrm flipV="1">
            <a:off x="8513263" y="5397989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4" name="直接连接符 293"/>
          <p:cNvCxnSpPr/>
          <p:nvPr/>
        </p:nvCxnSpPr>
        <p:spPr>
          <a:xfrm flipV="1">
            <a:off x="8513263" y="5466343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9" name="直接连接符 298"/>
          <p:cNvCxnSpPr/>
          <p:nvPr/>
        </p:nvCxnSpPr>
        <p:spPr>
          <a:xfrm flipV="1">
            <a:off x="8513263" y="5067609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0" name="直接连接符 299"/>
          <p:cNvCxnSpPr/>
          <p:nvPr/>
        </p:nvCxnSpPr>
        <p:spPr>
          <a:xfrm flipV="1">
            <a:off x="8513263" y="5141660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1" name="直接连接符 300"/>
          <p:cNvCxnSpPr/>
          <p:nvPr/>
        </p:nvCxnSpPr>
        <p:spPr>
          <a:xfrm flipV="1">
            <a:off x="8513263" y="5215710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2" name="直接连接符 301"/>
          <p:cNvCxnSpPr/>
          <p:nvPr/>
        </p:nvCxnSpPr>
        <p:spPr>
          <a:xfrm flipV="1">
            <a:off x="8513263" y="5289761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3" name="直接连接符 302"/>
          <p:cNvCxnSpPr/>
          <p:nvPr/>
        </p:nvCxnSpPr>
        <p:spPr>
          <a:xfrm flipV="1">
            <a:off x="8513263" y="5363812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4" name="直接连接符 303"/>
          <p:cNvCxnSpPr/>
          <p:nvPr/>
        </p:nvCxnSpPr>
        <p:spPr>
          <a:xfrm flipV="1">
            <a:off x="8513263" y="5437863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3" name="直接连接符 312"/>
          <p:cNvCxnSpPr/>
          <p:nvPr/>
        </p:nvCxnSpPr>
        <p:spPr>
          <a:xfrm flipV="1">
            <a:off x="8513263" y="5030584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7" name="直接连接符 316"/>
          <p:cNvCxnSpPr/>
          <p:nvPr/>
        </p:nvCxnSpPr>
        <p:spPr>
          <a:xfrm flipV="1">
            <a:off x="8513263" y="4995457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7" name="直接连接符 326"/>
          <p:cNvCxnSpPr/>
          <p:nvPr/>
        </p:nvCxnSpPr>
        <p:spPr>
          <a:xfrm flipV="1">
            <a:off x="110559" y="1537862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8" name="直接连接符 327"/>
          <p:cNvCxnSpPr/>
          <p:nvPr/>
        </p:nvCxnSpPr>
        <p:spPr>
          <a:xfrm flipV="1">
            <a:off x="110559" y="1611913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9" name="直接连接符 328"/>
          <p:cNvCxnSpPr/>
          <p:nvPr/>
        </p:nvCxnSpPr>
        <p:spPr>
          <a:xfrm flipV="1">
            <a:off x="110559" y="1685964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0" name="直接连接符 329"/>
          <p:cNvCxnSpPr/>
          <p:nvPr/>
        </p:nvCxnSpPr>
        <p:spPr>
          <a:xfrm flipV="1">
            <a:off x="110559" y="1760014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1" name="直接连接符 330"/>
          <p:cNvCxnSpPr/>
          <p:nvPr/>
        </p:nvCxnSpPr>
        <p:spPr>
          <a:xfrm flipV="1">
            <a:off x="110559" y="1834065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2" name="直接连接符 331"/>
          <p:cNvCxnSpPr/>
          <p:nvPr/>
        </p:nvCxnSpPr>
        <p:spPr>
          <a:xfrm flipV="1">
            <a:off x="110559" y="1503686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3" name="直接连接符 332"/>
          <p:cNvCxnSpPr/>
          <p:nvPr/>
        </p:nvCxnSpPr>
        <p:spPr>
          <a:xfrm flipV="1">
            <a:off x="110559" y="1577736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4" name="直接连接符 333"/>
          <p:cNvCxnSpPr/>
          <p:nvPr/>
        </p:nvCxnSpPr>
        <p:spPr>
          <a:xfrm flipV="1">
            <a:off x="110559" y="1651786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5" name="直接连接符 334"/>
          <p:cNvCxnSpPr/>
          <p:nvPr/>
        </p:nvCxnSpPr>
        <p:spPr>
          <a:xfrm flipV="1">
            <a:off x="110559" y="1725837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6" name="直接连接符 335"/>
          <p:cNvCxnSpPr/>
          <p:nvPr/>
        </p:nvCxnSpPr>
        <p:spPr>
          <a:xfrm flipV="1">
            <a:off x="110559" y="1799888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7" name="直接连接符 336"/>
          <p:cNvCxnSpPr/>
          <p:nvPr/>
        </p:nvCxnSpPr>
        <p:spPr>
          <a:xfrm flipV="1">
            <a:off x="110559" y="1873938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8" name="直接连接符 337"/>
          <p:cNvCxnSpPr/>
          <p:nvPr/>
        </p:nvCxnSpPr>
        <p:spPr>
          <a:xfrm flipV="1">
            <a:off x="110559" y="1244507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9" name="直接连接符 338"/>
          <p:cNvCxnSpPr/>
          <p:nvPr/>
        </p:nvCxnSpPr>
        <p:spPr>
          <a:xfrm flipV="1">
            <a:off x="110559" y="1318559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0" name="直接连接符 339"/>
          <p:cNvCxnSpPr/>
          <p:nvPr/>
        </p:nvCxnSpPr>
        <p:spPr>
          <a:xfrm flipV="1">
            <a:off x="110559" y="1392610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1" name="直接连接符 340"/>
          <p:cNvCxnSpPr/>
          <p:nvPr/>
        </p:nvCxnSpPr>
        <p:spPr>
          <a:xfrm flipV="1">
            <a:off x="110559" y="1466661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2" name="直接连接符 341"/>
          <p:cNvCxnSpPr/>
          <p:nvPr/>
        </p:nvCxnSpPr>
        <p:spPr>
          <a:xfrm flipV="1">
            <a:off x="110559" y="1209382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3" name="直接连接符 342"/>
          <p:cNvCxnSpPr/>
          <p:nvPr/>
        </p:nvCxnSpPr>
        <p:spPr>
          <a:xfrm flipV="1">
            <a:off x="110559" y="1283432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4" name="直接连接符 343"/>
          <p:cNvCxnSpPr/>
          <p:nvPr/>
        </p:nvCxnSpPr>
        <p:spPr>
          <a:xfrm flipV="1">
            <a:off x="110559" y="1357482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5" name="直接连接符 344"/>
          <p:cNvCxnSpPr/>
          <p:nvPr/>
        </p:nvCxnSpPr>
        <p:spPr>
          <a:xfrm flipV="1">
            <a:off x="110559" y="1431533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6" name="直接连接符 345"/>
          <p:cNvCxnSpPr/>
          <p:nvPr/>
        </p:nvCxnSpPr>
        <p:spPr>
          <a:xfrm flipV="1">
            <a:off x="110559" y="1132483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7" name="直接连接符 346"/>
          <p:cNvCxnSpPr/>
          <p:nvPr/>
        </p:nvCxnSpPr>
        <p:spPr>
          <a:xfrm flipV="1">
            <a:off x="110559" y="1171407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8" name="直接连接符 347"/>
          <p:cNvCxnSpPr/>
          <p:nvPr/>
        </p:nvCxnSpPr>
        <p:spPr>
          <a:xfrm flipV="1">
            <a:off x="764906" y="1211280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9" name="直接连接符 348"/>
          <p:cNvCxnSpPr/>
          <p:nvPr/>
        </p:nvCxnSpPr>
        <p:spPr>
          <a:xfrm flipV="1">
            <a:off x="764906" y="1285330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0" name="直接连接符 349"/>
          <p:cNvCxnSpPr/>
          <p:nvPr/>
        </p:nvCxnSpPr>
        <p:spPr>
          <a:xfrm flipV="1">
            <a:off x="764906" y="1359381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1" name="直接连接符 350"/>
          <p:cNvCxnSpPr/>
          <p:nvPr/>
        </p:nvCxnSpPr>
        <p:spPr>
          <a:xfrm flipV="1">
            <a:off x="764906" y="1433432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2" name="直接连接符 351"/>
          <p:cNvCxnSpPr/>
          <p:nvPr/>
        </p:nvCxnSpPr>
        <p:spPr>
          <a:xfrm flipV="1">
            <a:off x="764906" y="1507483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3" name="直接连接符 352"/>
          <p:cNvCxnSpPr/>
          <p:nvPr/>
        </p:nvCxnSpPr>
        <p:spPr>
          <a:xfrm flipV="1">
            <a:off x="764906" y="1581534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4" name="直接连接符 353"/>
          <p:cNvCxnSpPr/>
          <p:nvPr/>
        </p:nvCxnSpPr>
        <p:spPr>
          <a:xfrm flipV="1">
            <a:off x="764906" y="1177103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5" name="直接连接符 354"/>
          <p:cNvCxnSpPr/>
          <p:nvPr/>
        </p:nvCxnSpPr>
        <p:spPr>
          <a:xfrm flipV="1">
            <a:off x="764906" y="1251153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6" name="直接连接符 355"/>
          <p:cNvCxnSpPr/>
          <p:nvPr/>
        </p:nvCxnSpPr>
        <p:spPr>
          <a:xfrm flipV="1">
            <a:off x="764906" y="1325203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7" name="直接连接符 356"/>
          <p:cNvCxnSpPr/>
          <p:nvPr/>
        </p:nvCxnSpPr>
        <p:spPr>
          <a:xfrm flipV="1">
            <a:off x="764906" y="1399255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8" name="直接连接符 357"/>
          <p:cNvCxnSpPr/>
          <p:nvPr/>
        </p:nvCxnSpPr>
        <p:spPr>
          <a:xfrm flipV="1">
            <a:off x="764906" y="1473306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9" name="直接连接符 358"/>
          <p:cNvCxnSpPr/>
          <p:nvPr/>
        </p:nvCxnSpPr>
        <p:spPr>
          <a:xfrm flipV="1">
            <a:off x="764906" y="1547356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0" name="直接连接符 359"/>
          <p:cNvCxnSpPr/>
          <p:nvPr/>
        </p:nvCxnSpPr>
        <p:spPr>
          <a:xfrm flipV="1">
            <a:off x="764906" y="1140078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1" name="直接连接符 360"/>
          <p:cNvCxnSpPr/>
          <p:nvPr/>
        </p:nvCxnSpPr>
        <p:spPr>
          <a:xfrm flipV="1">
            <a:off x="764906" y="1105901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直接连接符 8"/>
          <p:cNvCxnSpPr/>
          <p:nvPr/>
        </p:nvCxnSpPr>
        <p:spPr>
          <a:xfrm>
            <a:off x="35560" y="764540"/>
            <a:ext cx="9900285" cy="0"/>
          </a:xfrm>
          <a:prstGeom prst="line">
            <a:avLst/>
          </a:prstGeom>
          <a:ln w="88900" cap="flat" cmpd="thickThin">
            <a:solidFill>
              <a:schemeClr val="accent1">
                <a:lumMod val="75000"/>
              </a:schemeClr>
            </a:solidFill>
            <a:prstDash val="solid"/>
            <a:bevel/>
            <a:head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图片 1" descr="局部截取_20260507_12520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15265" y="861060"/>
            <a:ext cx="8855710" cy="5917565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2592070" y="180975"/>
            <a:ext cx="3270885" cy="5835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3200" dirty="0">
                <a:latin typeface="+mj-ea"/>
                <a:ea typeface="+mj-ea"/>
                <a:sym typeface="Arial" panose="020B0604020202020204" pitchFamily="34" charset="0"/>
              </a:rPr>
              <a:t>电气故障的界定</a:t>
            </a:r>
            <a:endParaRPr lang="zh-CN" altLang="en-US" sz="3200" dirty="0">
              <a:latin typeface="+mj-ea"/>
              <a:ea typeface="+mj-ea"/>
              <a:sym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44" name="直接连接符 143"/>
          <p:cNvCxnSpPr/>
          <p:nvPr/>
        </p:nvCxnSpPr>
        <p:spPr>
          <a:xfrm flipV="1">
            <a:off x="9163811" y="2371407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5" name="直接连接符 144"/>
          <p:cNvCxnSpPr/>
          <p:nvPr/>
        </p:nvCxnSpPr>
        <p:spPr>
          <a:xfrm flipV="1">
            <a:off x="9163811" y="2445458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6" name="直接连接符 145"/>
          <p:cNvCxnSpPr/>
          <p:nvPr/>
        </p:nvCxnSpPr>
        <p:spPr>
          <a:xfrm flipV="1">
            <a:off x="9163811" y="2519508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7" name="直接连接符 146"/>
          <p:cNvCxnSpPr/>
          <p:nvPr/>
        </p:nvCxnSpPr>
        <p:spPr>
          <a:xfrm flipV="1">
            <a:off x="9163811" y="2593559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8" name="直接连接符 147"/>
          <p:cNvCxnSpPr/>
          <p:nvPr/>
        </p:nvCxnSpPr>
        <p:spPr>
          <a:xfrm flipV="1">
            <a:off x="9163811" y="2667609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9" name="直接连接符 148"/>
          <p:cNvCxnSpPr/>
          <p:nvPr/>
        </p:nvCxnSpPr>
        <p:spPr>
          <a:xfrm flipV="1">
            <a:off x="9163811" y="2741660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0" name="直接连接符 149"/>
          <p:cNvCxnSpPr/>
          <p:nvPr/>
        </p:nvCxnSpPr>
        <p:spPr>
          <a:xfrm flipV="1">
            <a:off x="9163811" y="2815710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1" name="直接连接符 150"/>
          <p:cNvCxnSpPr/>
          <p:nvPr/>
        </p:nvCxnSpPr>
        <p:spPr>
          <a:xfrm flipV="1">
            <a:off x="9163811" y="2889761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2" name="直接连接符 151"/>
          <p:cNvCxnSpPr/>
          <p:nvPr/>
        </p:nvCxnSpPr>
        <p:spPr>
          <a:xfrm flipV="1">
            <a:off x="9163811" y="2963812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3" name="直接连接符 152"/>
          <p:cNvCxnSpPr/>
          <p:nvPr/>
        </p:nvCxnSpPr>
        <p:spPr>
          <a:xfrm flipV="1">
            <a:off x="9163811" y="3037863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4" name="直接连接符 153"/>
          <p:cNvCxnSpPr/>
          <p:nvPr/>
        </p:nvCxnSpPr>
        <p:spPr>
          <a:xfrm flipV="1">
            <a:off x="9163811" y="3111913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5" name="直接连接符 154"/>
          <p:cNvCxnSpPr/>
          <p:nvPr/>
        </p:nvCxnSpPr>
        <p:spPr>
          <a:xfrm flipV="1">
            <a:off x="9163811" y="3185964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6" name="直接连接符 155"/>
          <p:cNvCxnSpPr/>
          <p:nvPr/>
        </p:nvCxnSpPr>
        <p:spPr>
          <a:xfrm flipV="1">
            <a:off x="9163811" y="3260014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7" name="直接连接符 156"/>
          <p:cNvCxnSpPr/>
          <p:nvPr/>
        </p:nvCxnSpPr>
        <p:spPr>
          <a:xfrm flipV="1">
            <a:off x="9163811" y="3334064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8" name="直接连接符 157"/>
          <p:cNvCxnSpPr/>
          <p:nvPr/>
        </p:nvCxnSpPr>
        <p:spPr>
          <a:xfrm flipV="1">
            <a:off x="9163811" y="3408115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9" name="直接连接符 158"/>
          <p:cNvCxnSpPr/>
          <p:nvPr/>
        </p:nvCxnSpPr>
        <p:spPr>
          <a:xfrm flipV="1">
            <a:off x="9163811" y="3482166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0" name="直接连接符 159"/>
          <p:cNvCxnSpPr/>
          <p:nvPr/>
        </p:nvCxnSpPr>
        <p:spPr>
          <a:xfrm flipV="1">
            <a:off x="9163811" y="3556217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1" name="直接连接符 160"/>
          <p:cNvCxnSpPr/>
          <p:nvPr/>
        </p:nvCxnSpPr>
        <p:spPr>
          <a:xfrm flipV="1">
            <a:off x="9163811" y="3630268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2" name="直接连接符 161"/>
          <p:cNvCxnSpPr/>
          <p:nvPr/>
        </p:nvCxnSpPr>
        <p:spPr>
          <a:xfrm flipV="1">
            <a:off x="9163811" y="3704317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3" name="直接连接符 162"/>
          <p:cNvCxnSpPr/>
          <p:nvPr/>
        </p:nvCxnSpPr>
        <p:spPr>
          <a:xfrm flipV="1">
            <a:off x="9163811" y="3778369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4" name="直接连接符 163"/>
          <p:cNvCxnSpPr/>
          <p:nvPr/>
        </p:nvCxnSpPr>
        <p:spPr>
          <a:xfrm flipV="1">
            <a:off x="9163811" y="3852419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5" name="直接连接符 164"/>
          <p:cNvCxnSpPr/>
          <p:nvPr/>
        </p:nvCxnSpPr>
        <p:spPr>
          <a:xfrm flipV="1">
            <a:off x="9163811" y="3926470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6" name="直接连接符 165"/>
          <p:cNvCxnSpPr/>
          <p:nvPr/>
        </p:nvCxnSpPr>
        <p:spPr>
          <a:xfrm flipV="1">
            <a:off x="9163811" y="4000520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7" name="直接连接符 166"/>
          <p:cNvCxnSpPr/>
          <p:nvPr/>
        </p:nvCxnSpPr>
        <p:spPr>
          <a:xfrm flipV="1">
            <a:off x="9163811" y="4074571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8" name="直接连接符 167"/>
          <p:cNvCxnSpPr/>
          <p:nvPr/>
        </p:nvCxnSpPr>
        <p:spPr>
          <a:xfrm flipV="1">
            <a:off x="9163811" y="4148622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9" name="直接连接符 168"/>
          <p:cNvCxnSpPr/>
          <p:nvPr/>
        </p:nvCxnSpPr>
        <p:spPr>
          <a:xfrm flipV="1">
            <a:off x="9163811" y="4222673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0" name="直接连接符 169"/>
          <p:cNvCxnSpPr/>
          <p:nvPr/>
        </p:nvCxnSpPr>
        <p:spPr>
          <a:xfrm flipV="1">
            <a:off x="9163811" y="4296723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1" name="直接连接符 170"/>
          <p:cNvCxnSpPr/>
          <p:nvPr/>
        </p:nvCxnSpPr>
        <p:spPr>
          <a:xfrm flipV="1">
            <a:off x="9163811" y="4370774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2" name="直接连接符 171"/>
          <p:cNvCxnSpPr/>
          <p:nvPr/>
        </p:nvCxnSpPr>
        <p:spPr>
          <a:xfrm flipV="1">
            <a:off x="9163811" y="4444825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3" name="直接连接符 172"/>
          <p:cNvCxnSpPr/>
          <p:nvPr/>
        </p:nvCxnSpPr>
        <p:spPr>
          <a:xfrm flipV="1">
            <a:off x="9163811" y="4518875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4" name="直接连接符 173"/>
          <p:cNvCxnSpPr/>
          <p:nvPr/>
        </p:nvCxnSpPr>
        <p:spPr>
          <a:xfrm flipV="1">
            <a:off x="9163811" y="4592925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5" name="直接连接符 174"/>
          <p:cNvCxnSpPr/>
          <p:nvPr/>
        </p:nvCxnSpPr>
        <p:spPr>
          <a:xfrm flipV="1">
            <a:off x="9163811" y="4666976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6" name="直接连接符 175"/>
          <p:cNvCxnSpPr/>
          <p:nvPr/>
        </p:nvCxnSpPr>
        <p:spPr>
          <a:xfrm flipV="1">
            <a:off x="9163811" y="4741027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7" name="直接连接符 176"/>
          <p:cNvCxnSpPr/>
          <p:nvPr/>
        </p:nvCxnSpPr>
        <p:spPr>
          <a:xfrm flipV="1">
            <a:off x="9163811" y="4815078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8" name="直接连接符 177"/>
          <p:cNvCxnSpPr/>
          <p:nvPr/>
        </p:nvCxnSpPr>
        <p:spPr>
          <a:xfrm flipV="1">
            <a:off x="9163811" y="4889128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9" name="直接连接符 178"/>
          <p:cNvCxnSpPr/>
          <p:nvPr/>
        </p:nvCxnSpPr>
        <p:spPr>
          <a:xfrm flipV="1">
            <a:off x="9163811" y="4963179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0" name="直接连接符 179"/>
          <p:cNvCxnSpPr/>
          <p:nvPr/>
        </p:nvCxnSpPr>
        <p:spPr>
          <a:xfrm flipV="1">
            <a:off x="9163811" y="5037230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1" name="直接连接符 180"/>
          <p:cNvCxnSpPr/>
          <p:nvPr/>
        </p:nvCxnSpPr>
        <p:spPr>
          <a:xfrm flipV="1">
            <a:off x="9163811" y="5105584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2" name="直接连接符 181"/>
          <p:cNvCxnSpPr/>
          <p:nvPr/>
        </p:nvCxnSpPr>
        <p:spPr>
          <a:xfrm flipV="1">
            <a:off x="9163811" y="5179635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3" name="直接连接符 182"/>
          <p:cNvCxnSpPr/>
          <p:nvPr/>
        </p:nvCxnSpPr>
        <p:spPr>
          <a:xfrm flipV="1">
            <a:off x="9163811" y="5253685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4" name="直接连接符 183"/>
          <p:cNvCxnSpPr/>
          <p:nvPr/>
        </p:nvCxnSpPr>
        <p:spPr>
          <a:xfrm flipV="1">
            <a:off x="9163811" y="5327736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5" name="直接连接符 184"/>
          <p:cNvCxnSpPr/>
          <p:nvPr/>
        </p:nvCxnSpPr>
        <p:spPr>
          <a:xfrm flipV="1">
            <a:off x="9163811" y="5401787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6" name="直接连接符 185"/>
          <p:cNvCxnSpPr/>
          <p:nvPr/>
        </p:nvCxnSpPr>
        <p:spPr>
          <a:xfrm flipV="1">
            <a:off x="9152420" y="5475837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7" name="直接连接符 186"/>
          <p:cNvCxnSpPr/>
          <p:nvPr/>
        </p:nvCxnSpPr>
        <p:spPr>
          <a:xfrm flipV="1">
            <a:off x="9163811" y="3516343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8" name="直接连接符 187"/>
          <p:cNvCxnSpPr/>
          <p:nvPr/>
        </p:nvCxnSpPr>
        <p:spPr>
          <a:xfrm flipV="1">
            <a:off x="9163811" y="3590394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9" name="直接连接符 188"/>
          <p:cNvCxnSpPr/>
          <p:nvPr/>
        </p:nvCxnSpPr>
        <p:spPr>
          <a:xfrm flipV="1">
            <a:off x="9163811" y="3664445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0" name="直接连接符 189"/>
          <p:cNvCxnSpPr/>
          <p:nvPr/>
        </p:nvCxnSpPr>
        <p:spPr>
          <a:xfrm flipV="1">
            <a:off x="9163811" y="3738495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1" name="直接连接符 190"/>
          <p:cNvCxnSpPr/>
          <p:nvPr/>
        </p:nvCxnSpPr>
        <p:spPr>
          <a:xfrm flipV="1">
            <a:off x="9163811" y="3812546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2" name="直接连接符 191"/>
          <p:cNvCxnSpPr/>
          <p:nvPr/>
        </p:nvCxnSpPr>
        <p:spPr>
          <a:xfrm flipV="1">
            <a:off x="9163811" y="3886596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3" name="直接连接符 192"/>
          <p:cNvCxnSpPr/>
          <p:nvPr/>
        </p:nvCxnSpPr>
        <p:spPr>
          <a:xfrm flipV="1">
            <a:off x="9163811" y="3960647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4" name="直接连接符 193"/>
          <p:cNvCxnSpPr/>
          <p:nvPr/>
        </p:nvCxnSpPr>
        <p:spPr>
          <a:xfrm flipV="1">
            <a:off x="9163811" y="4034698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5" name="直接连接符 194"/>
          <p:cNvCxnSpPr/>
          <p:nvPr/>
        </p:nvCxnSpPr>
        <p:spPr>
          <a:xfrm flipV="1">
            <a:off x="9163811" y="4108749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6" name="直接连接符 195"/>
          <p:cNvCxnSpPr/>
          <p:nvPr/>
        </p:nvCxnSpPr>
        <p:spPr>
          <a:xfrm flipV="1">
            <a:off x="9163811" y="4182799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7" name="直接连接符 196"/>
          <p:cNvCxnSpPr/>
          <p:nvPr/>
        </p:nvCxnSpPr>
        <p:spPr>
          <a:xfrm flipV="1">
            <a:off x="9163811" y="4256850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8" name="直接连接符 197"/>
          <p:cNvCxnSpPr/>
          <p:nvPr/>
        </p:nvCxnSpPr>
        <p:spPr>
          <a:xfrm flipV="1">
            <a:off x="9163811" y="4330900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9" name="直接连接符 198"/>
          <p:cNvCxnSpPr/>
          <p:nvPr/>
        </p:nvCxnSpPr>
        <p:spPr>
          <a:xfrm flipV="1">
            <a:off x="9163811" y="4404951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0" name="直接连接符 199"/>
          <p:cNvCxnSpPr/>
          <p:nvPr/>
        </p:nvCxnSpPr>
        <p:spPr>
          <a:xfrm flipV="1">
            <a:off x="9163811" y="4479001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1" name="直接连接符 200"/>
          <p:cNvCxnSpPr/>
          <p:nvPr/>
        </p:nvCxnSpPr>
        <p:spPr>
          <a:xfrm flipV="1">
            <a:off x="9163811" y="4553052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2" name="直接连接符 201"/>
          <p:cNvCxnSpPr/>
          <p:nvPr/>
        </p:nvCxnSpPr>
        <p:spPr>
          <a:xfrm flipV="1">
            <a:off x="9163811" y="4627103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3" name="直接连接符 202"/>
          <p:cNvCxnSpPr/>
          <p:nvPr/>
        </p:nvCxnSpPr>
        <p:spPr>
          <a:xfrm flipV="1">
            <a:off x="9163811" y="4701154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4" name="直接连接符 203"/>
          <p:cNvCxnSpPr/>
          <p:nvPr/>
        </p:nvCxnSpPr>
        <p:spPr>
          <a:xfrm flipV="1">
            <a:off x="9163811" y="4775204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5" name="直接连接符 204"/>
          <p:cNvCxnSpPr/>
          <p:nvPr/>
        </p:nvCxnSpPr>
        <p:spPr>
          <a:xfrm flipV="1">
            <a:off x="9163811" y="4849255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6" name="直接连接符 205"/>
          <p:cNvCxnSpPr/>
          <p:nvPr/>
        </p:nvCxnSpPr>
        <p:spPr>
          <a:xfrm flipV="1">
            <a:off x="9163811" y="4923306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7" name="直接连接符 206"/>
          <p:cNvCxnSpPr/>
          <p:nvPr/>
        </p:nvCxnSpPr>
        <p:spPr>
          <a:xfrm flipV="1">
            <a:off x="9163811" y="4997356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8" name="直接连接符 207"/>
          <p:cNvCxnSpPr/>
          <p:nvPr/>
        </p:nvCxnSpPr>
        <p:spPr>
          <a:xfrm flipV="1">
            <a:off x="9163811" y="5071406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9" name="直接连接符 208"/>
          <p:cNvCxnSpPr/>
          <p:nvPr/>
        </p:nvCxnSpPr>
        <p:spPr>
          <a:xfrm flipV="1">
            <a:off x="9163811" y="5139761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0" name="直接连接符 209"/>
          <p:cNvCxnSpPr/>
          <p:nvPr/>
        </p:nvCxnSpPr>
        <p:spPr>
          <a:xfrm flipV="1">
            <a:off x="9163811" y="5213812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1" name="直接连接符 210"/>
          <p:cNvCxnSpPr/>
          <p:nvPr/>
        </p:nvCxnSpPr>
        <p:spPr>
          <a:xfrm flipV="1">
            <a:off x="9163811" y="5287862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2" name="直接连接符 211"/>
          <p:cNvCxnSpPr/>
          <p:nvPr/>
        </p:nvCxnSpPr>
        <p:spPr>
          <a:xfrm flipV="1">
            <a:off x="9163811" y="5361913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3" name="直接连接符 212"/>
          <p:cNvCxnSpPr/>
          <p:nvPr/>
        </p:nvCxnSpPr>
        <p:spPr>
          <a:xfrm flipV="1">
            <a:off x="9163811" y="5435963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0" name="直接连接符 219"/>
          <p:cNvCxnSpPr/>
          <p:nvPr/>
        </p:nvCxnSpPr>
        <p:spPr>
          <a:xfrm flipV="1">
            <a:off x="9163811" y="2337229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1" name="直接连接符 220"/>
          <p:cNvCxnSpPr/>
          <p:nvPr/>
        </p:nvCxnSpPr>
        <p:spPr>
          <a:xfrm flipV="1">
            <a:off x="9163811" y="2411280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2" name="直接连接符 221"/>
          <p:cNvCxnSpPr/>
          <p:nvPr/>
        </p:nvCxnSpPr>
        <p:spPr>
          <a:xfrm flipV="1">
            <a:off x="9163811" y="2485331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3" name="直接连接符 222"/>
          <p:cNvCxnSpPr/>
          <p:nvPr/>
        </p:nvCxnSpPr>
        <p:spPr>
          <a:xfrm flipV="1">
            <a:off x="9163811" y="2559382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4" name="直接连接符 223"/>
          <p:cNvCxnSpPr/>
          <p:nvPr/>
        </p:nvCxnSpPr>
        <p:spPr>
          <a:xfrm flipV="1">
            <a:off x="9163811" y="2633432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5" name="直接连接符 224"/>
          <p:cNvCxnSpPr/>
          <p:nvPr/>
        </p:nvCxnSpPr>
        <p:spPr>
          <a:xfrm flipV="1">
            <a:off x="9163811" y="2707483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6" name="直接连接符 225"/>
          <p:cNvCxnSpPr/>
          <p:nvPr/>
        </p:nvCxnSpPr>
        <p:spPr>
          <a:xfrm flipV="1">
            <a:off x="9163811" y="2781533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7" name="直接连接符 226"/>
          <p:cNvCxnSpPr/>
          <p:nvPr/>
        </p:nvCxnSpPr>
        <p:spPr>
          <a:xfrm flipV="1">
            <a:off x="9163811" y="2855584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8" name="直接连接符 227"/>
          <p:cNvCxnSpPr/>
          <p:nvPr/>
        </p:nvCxnSpPr>
        <p:spPr>
          <a:xfrm flipV="1">
            <a:off x="9163811" y="2929634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9" name="直接连接符 228"/>
          <p:cNvCxnSpPr/>
          <p:nvPr/>
        </p:nvCxnSpPr>
        <p:spPr>
          <a:xfrm flipV="1">
            <a:off x="9163811" y="3003685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0" name="直接连接符 229"/>
          <p:cNvCxnSpPr/>
          <p:nvPr/>
        </p:nvCxnSpPr>
        <p:spPr>
          <a:xfrm flipV="1">
            <a:off x="9163811" y="3077736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1" name="直接连接符 230"/>
          <p:cNvCxnSpPr/>
          <p:nvPr/>
        </p:nvCxnSpPr>
        <p:spPr>
          <a:xfrm flipV="1">
            <a:off x="9163811" y="3151787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2" name="直接连接符 231"/>
          <p:cNvCxnSpPr/>
          <p:nvPr/>
        </p:nvCxnSpPr>
        <p:spPr>
          <a:xfrm flipV="1">
            <a:off x="9163811" y="3225837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3" name="直接连接符 232"/>
          <p:cNvCxnSpPr/>
          <p:nvPr/>
        </p:nvCxnSpPr>
        <p:spPr>
          <a:xfrm flipV="1">
            <a:off x="9163811" y="3299888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4" name="直接连接符 233"/>
          <p:cNvCxnSpPr/>
          <p:nvPr/>
        </p:nvCxnSpPr>
        <p:spPr>
          <a:xfrm flipV="1">
            <a:off x="9163811" y="3373939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5" name="直接连接符 234"/>
          <p:cNvCxnSpPr/>
          <p:nvPr/>
        </p:nvCxnSpPr>
        <p:spPr>
          <a:xfrm flipV="1">
            <a:off x="9163811" y="3447989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3" name="直接连接符 242"/>
          <p:cNvCxnSpPr/>
          <p:nvPr/>
        </p:nvCxnSpPr>
        <p:spPr>
          <a:xfrm flipV="1">
            <a:off x="9163811" y="1516976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4" name="直接连接符 243"/>
          <p:cNvCxnSpPr/>
          <p:nvPr/>
        </p:nvCxnSpPr>
        <p:spPr>
          <a:xfrm flipV="1">
            <a:off x="9163811" y="1591027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5" name="直接连接符 244"/>
          <p:cNvCxnSpPr/>
          <p:nvPr/>
        </p:nvCxnSpPr>
        <p:spPr>
          <a:xfrm flipV="1">
            <a:off x="9163811" y="1665078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6" name="直接连接符 245"/>
          <p:cNvCxnSpPr/>
          <p:nvPr/>
        </p:nvCxnSpPr>
        <p:spPr>
          <a:xfrm flipV="1">
            <a:off x="9163811" y="1739129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7" name="直接连接符 246"/>
          <p:cNvCxnSpPr/>
          <p:nvPr/>
        </p:nvCxnSpPr>
        <p:spPr>
          <a:xfrm flipV="1">
            <a:off x="9163811" y="1813179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8" name="直接连接符 247"/>
          <p:cNvCxnSpPr/>
          <p:nvPr/>
        </p:nvCxnSpPr>
        <p:spPr>
          <a:xfrm flipV="1">
            <a:off x="9163811" y="1887230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9" name="直接连接符 248"/>
          <p:cNvCxnSpPr/>
          <p:nvPr/>
        </p:nvCxnSpPr>
        <p:spPr>
          <a:xfrm flipV="1">
            <a:off x="9163811" y="1961280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0" name="直接连接符 249"/>
          <p:cNvCxnSpPr/>
          <p:nvPr/>
        </p:nvCxnSpPr>
        <p:spPr>
          <a:xfrm flipV="1">
            <a:off x="9163811" y="2035331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1" name="直接连接符 250"/>
          <p:cNvCxnSpPr/>
          <p:nvPr/>
        </p:nvCxnSpPr>
        <p:spPr>
          <a:xfrm flipV="1">
            <a:off x="9163811" y="2109381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2" name="直接连接符 251"/>
          <p:cNvCxnSpPr/>
          <p:nvPr/>
        </p:nvCxnSpPr>
        <p:spPr>
          <a:xfrm flipV="1">
            <a:off x="9163811" y="2183432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3" name="直接连接符 252"/>
          <p:cNvCxnSpPr/>
          <p:nvPr/>
        </p:nvCxnSpPr>
        <p:spPr>
          <a:xfrm flipV="1">
            <a:off x="9163811" y="2257483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4" name="直接连接符 253"/>
          <p:cNvCxnSpPr/>
          <p:nvPr/>
        </p:nvCxnSpPr>
        <p:spPr>
          <a:xfrm flipV="1">
            <a:off x="9163811" y="1482799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5" name="直接连接符 254"/>
          <p:cNvCxnSpPr/>
          <p:nvPr/>
        </p:nvCxnSpPr>
        <p:spPr>
          <a:xfrm flipV="1">
            <a:off x="9163811" y="1556850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6" name="直接连接符 255"/>
          <p:cNvCxnSpPr/>
          <p:nvPr/>
        </p:nvCxnSpPr>
        <p:spPr>
          <a:xfrm flipV="1">
            <a:off x="9163811" y="1630900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7" name="直接连接符 256"/>
          <p:cNvCxnSpPr/>
          <p:nvPr/>
        </p:nvCxnSpPr>
        <p:spPr>
          <a:xfrm flipV="1">
            <a:off x="9163811" y="1704951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8" name="直接连接符 257"/>
          <p:cNvCxnSpPr/>
          <p:nvPr/>
        </p:nvCxnSpPr>
        <p:spPr>
          <a:xfrm flipV="1">
            <a:off x="9163811" y="1779002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9" name="直接连接符 258"/>
          <p:cNvCxnSpPr/>
          <p:nvPr/>
        </p:nvCxnSpPr>
        <p:spPr>
          <a:xfrm flipV="1">
            <a:off x="9163811" y="1853053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0" name="直接连接符 259"/>
          <p:cNvCxnSpPr/>
          <p:nvPr/>
        </p:nvCxnSpPr>
        <p:spPr>
          <a:xfrm flipV="1">
            <a:off x="9163811" y="1927103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1" name="直接连接符 260"/>
          <p:cNvCxnSpPr/>
          <p:nvPr/>
        </p:nvCxnSpPr>
        <p:spPr>
          <a:xfrm flipV="1">
            <a:off x="9163811" y="2001154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2" name="直接连接符 261"/>
          <p:cNvCxnSpPr/>
          <p:nvPr/>
        </p:nvCxnSpPr>
        <p:spPr>
          <a:xfrm flipV="1">
            <a:off x="9163811" y="2075204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3" name="直接连接符 262"/>
          <p:cNvCxnSpPr/>
          <p:nvPr/>
        </p:nvCxnSpPr>
        <p:spPr>
          <a:xfrm flipV="1">
            <a:off x="9163811" y="2149255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4" name="直接连接符 263"/>
          <p:cNvCxnSpPr/>
          <p:nvPr/>
        </p:nvCxnSpPr>
        <p:spPr>
          <a:xfrm flipV="1">
            <a:off x="9163811" y="2223305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5" name="直接连接符 264"/>
          <p:cNvCxnSpPr/>
          <p:nvPr/>
        </p:nvCxnSpPr>
        <p:spPr>
          <a:xfrm flipV="1">
            <a:off x="9163811" y="2297356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6" name="直接连接符 265"/>
          <p:cNvCxnSpPr/>
          <p:nvPr/>
        </p:nvCxnSpPr>
        <p:spPr>
          <a:xfrm flipV="1">
            <a:off x="9163811" y="1223623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7" name="直接连接符 266"/>
          <p:cNvCxnSpPr/>
          <p:nvPr/>
        </p:nvCxnSpPr>
        <p:spPr>
          <a:xfrm flipV="1">
            <a:off x="9163811" y="1297673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8" name="直接连接符 267"/>
          <p:cNvCxnSpPr/>
          <p:nvPr/>
        </p:nvCxnSpPr>
        <p:spPr>
          <a:xfrm flipV="1">
            <a:off x="9163811" y="1371724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9" name="直接连接符 268"/>
          <p:cNvCxnSpPr/>
          <p:nvPr/>
        </p:nvCxnSpPr>
        <p:spPr>
          <a:xfrm flipV="1">
            <a:off x="9163811" y="1445774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0" name="直接连接符 269"/>
          <p:cNvCxnSpPr/>
          <p:nvPr/>
        </p:nvCxnSpPr>
        <p:spPr>
          <a:xfrm flipV="1">
            <a:off x="9163811" y="1188495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1" name="直接连接符 270"/>
          <p:cNvCxnSpPr/>
          <p:nvPr/>
        </p:nvCxnSpPr>
        <p:spPr>
          <a:xfrm flipV="1">
            <a:off x="9163811" y="1262546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2" name="直接连接符 271"/>
          <p:cNvCxnSpPr/>
          <p:nvPr/>
        </p:nvCxnSpPr>
        <p:spPr>
          <a:xfrm flipV="1">
            <a:off x="9163811" y="1336597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3" name="直接连接符 272"/>
          <p:cNvCxnSpPr/>
          <p:nvPr/>
        </p:nvCxnSpPr>
        <p:spPr>
          <a:xfrm flipV="1">
            <a:off x="9163811" y="1410647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4" name="直接连接符 273"/>
          <p:cNvCxnSpPr/>
          <p:nvPr/>
        </p:nvCxnSpPr>
        <p:spPr>
          <a:xfrm flipV="1">
            <a:off x="9163811" y="1111597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6" name="直接连接符 275"/>
          <p:cNvCxnSpPr/>
          <p:nvPr/>
        </p:nvCxnSpPr>
        <p:spPr>
          <a:xfrm flipV="1">
            <a:off x="9163811" y="1150521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9" name="直接连接符 288"/>
          <p:cNvCxnSpPr/>
          <p:nvPr/>
        </p:nvCxnSpPr>
        <p:spPr>
          <a:xfrm flipV="1">
            <a:off x="8513263" y="5101786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0" name="直接连接符 289"/>
          <p:cNvCxnSpPr/>
          <p:nvPr/>
        </p:nvCxnSpPr>
        <p:spPr>
          <a:xfrm flipV="1">
            <a:off x="8513263" y="5175837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1" name="直接连接符 290"/>
          <p:cNvCxnSpPr/>
          <p:nvPr/>
        </p:nvCxnSpPr>
        <p:spPr>
          <a:xfrm flipV="1">
            <a:off x="8513263" y="5249888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2" name="直接连接符 291"/>
          <p:cNvCxnSpPr/>
          <p:nvPr/>
        </p:nvCxnSpPr>
        <p:spPr>
          <a:xfrm flipV="1">
            <a:off x="8513263" y="5323939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3" name="直接连接符 292"/>
          <p:cNvCxnSpPr/>
          <p:nvPr/>
        </p:nvCxnSpPr>
        <p:spPr>
          <a:xfrm flipV="1">
            <a:off x="8513263" y="5397989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4" name="直接连接符 293"/>
          <p:cNvCxnSpPr/>
          <p:nvPr/>
        </p:nvCxnSpPr>
        <p:spPr>
          <a:xfrm flipV="1">
            <a:off x="8513263" y="5466343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9" name="直接连接符 298"/>
          <p:cNvCxnSpPr/>
          <p:nvPr/>
        </p:nvCxnSpPr>
        <p:spPr>
          <a:xfrm flipV="1">
            <a:off x="8513263" y="5067609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0" name="直接连接符 299"/>
          <p:cNvCxnSpPr/>
          <p:nvPr/>
        </p:nvCxnSpPr>
        <p:spPr>
          <a:xfrm flipV="1">
            <a:off x="8513263" y="5141660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1" name="直接连接符 300"/>
          <p:cNvCxnSpPr/>
          <p:nvPr/>
        </p:nvCxnSpPr>
        <p:spPr>
          <a:xfrm flipV="1">
            <a:off x="8513263" y="5215710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2" name="直接连接符 301"/>
          <p:cNvCxnSpPr/>
          <p:nvPr/>
        </p:nvCxnSpPr>
        <p:spPr>
          <a:xfrm flipV="1">
            <a:off x="8513263" y="5289761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3" name="直接连接符 302"/>
          <p:cNvCxnSpPr/>
          <p:nvPr/>
        </p:nvCxnSpPr>
        <p:spPr>
          <a:xfrm flipV="1">
            <a:off x="8513263" y="5363812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4" name="直接连接符 303"/>
          <p:cNvCxnSpPr/>
          <p:nvPr/>
        </p:nvCxnSpPr>
        <p:spPr>
          <a:xfrm flipV="1">
            <a:off x="8513263" y="5437863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3" name="直接连接符 312"/>
          <p:cNvCxnSpPr/>
          <p:nvPr/>
        </p:nvCxnSpPr>
        <p:spPr>
          <a:xfrm flipV="1">
            <a:off x="8513263" y="5030584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7" name="直接连接符 316"/>
          <p:cNvCxnSpPr/>
          <p:nvPr/>
        </p:nvCxnSpPr>
        <p:spPr>
          <a:xfrm flipV="1">
            <a:off x="8513263" y="4995457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7" name="直接连接符 326"/>
          <p:cNvCxnSpPr/>
          <p:nvPr/>
        </p:nvCxnSpPr>
        <p:spPr>
          <a:xfrm flipV="1">
            <a:off x="110559" y="1537862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8" name="直接连接符 327"/>
          <p:cNvCxnSpPr/>
          <p:nvPr/>
        </p:nvCxnSpPr>
        <p:spPr>
          <a:xfrm flipV="1">
            <a:off x="110559" y="1611913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9" name="直接连接符 328"/>
          <p:cNvCxnSpPr/>
          <p:nvPr/>
        </p:nvCxnSpPr>
        <p:spPr>
          <a:xfrm flipV="1">
            <a:off x="110559" y="1685964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0" name="直接连接符 329"/>
          <p:cNvCxnSpPr/>
          <p:nvPr/>
        </p:nvCxnSpPr>
        <p:spPr>
          <a:xfrm flipV="1">
            <a:off x="110559" y="1760014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1" name="直接连接符 330"/>
          <p:cNvCxnSpPr/>
          <p:nvPr/>
        </p:nvCxnSpPr>
        <p:spPr>
          <a:xfrm flipV="1">
            <a:off x="110559" y="1834065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2" name="直接连接符 331"/>
          <p:cNvCxnSpPr/>
          <p:nvPr/>
        </p:nvCxnSpPr>
        <p:spPr>
          <a:xfrm flipV="1">
            <a:off x="110559" y="1503686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3" name="直接连接符 332"/>
          <p:cNvCxnSpPr/>
          <p:nvPr/>
        </p:nvCxnSpPr>
        <p:spPr>
          <a:xfrm flipV="1">
            <a:off x="110559" y="1577736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4" name="直接连接符 333"/>
          <p:cNvCxnSpPr/>
          <p:nvPr/>
        </p:nvCxnSpPr>
        <p:spPr>
          <a:xfrm flipV="1">
            <a:off x="110559" y="1651786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5" name="直接连接符 334"/>
          <p:cNvCxnSpPr/>
          <p:nvPr/>
        </p:nvCxnSpPr>
        <p:spPr>
          <a:xfrm flipV="1">
            <a:off x="110559" y="1725837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6" name="直接连接符 335"/>
          <p:cNvCxnSpPr/>
          <p:nvPr/>
        </p:nvCxnSpPr>
        <p:spPr>
          <a:xfrm flipV="1">
            <a:off x="110559" y="1799888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7" name="直接连接符 336"/>
          <p:cNvCxnSpPr/>
          <p:nvPr/>
        </p:nvCxnSpPr>
        <p:spPr>
          <a:xfrm flipV="1">
            <a:off x="110559" y="1873938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8" name="直接连接符 337"/>
          <p:cNvCxnSpPr/>
          <p:nvPr/>
        </p:nvCxnSpPr>
        <p:spPr>
          <a:xfrm flipV="1">
            <a:off x="110559" y="1244507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9" name="直接连接符 338"/>
          <p:cNvCxnSpPr/>
          <p:nvPr/>
        </p:nvCxnSpPr>
        <p:spPr>
          <a:xfrm flipV="1">
            <a:off x="110559" y="1318559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0" name="直接连接符 339"/>
          <p:cNvCxnSpPr/>
          <p:nvPr/>
        </p:nvCxnSpPr>
        <p:spPr>
          <a:xfrm flipV="1">
            <a:off x="110559" y="1392610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1" name="直接连接符 340"/>
          <p:cNvCxnSpPr/>
          <p:nvPr/>
        </p:nvCxnSpPr>
        <p:spPr>
          <a:xfrm flipV="1">
            <a:off x="110559" y="1466661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2" name="直接连接符 341"/>
          <p:cNvCxnSpPr/>
          <p:nvPr/>
        </p:nvCxnSpPr>
        <p:spPr>
          <a:xfrm flipV="1">
            <a:off x="110559" y="1209382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3" name="直接连接符 342"/>
          <p:cNvCxnSpPr/>
          <p:nvPr/>
        </p:nvCxnSpPr>
        <p:spPr>
          <a:xfrm flipV="1">
            <a:off x="110559" y="1283432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4" name="直接连接符 343"/>
          <p:cNvCxnSpPr/>
          <p:nvPr/>
        </p:nvCxnSpPr>
        <p:spPr>
          <a:xfrm flipV="1">
            <a:off x="110559" y="1357482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5" name="直接连接符 344"/>
          <p:cNvCxnSpPr/>
          <p:nvPr/>
        </p:nvCxnSpPr>
        <p:spPr>
          <a:xfrm flipV="1">
            <a:off x="110559" y="1431533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6" name="直接连接符 345"/>
          <p:cNvCxnSpPr/>
          <p:nvPr/>
        </p:nvCxnSpPr>
        <p:spPr>
          <a:xfrm flipV="1">
            <a:off x="110559" y="1132483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7" name="直接连接符 346"/>
          <p:cNvCxnSpPr/>
          <p:nvPr/>
        </p:nvCxnSpPr>
        <p:spPr>
          <a:xfrm flipV="1">
            <a:off x="110559" y="1171407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8" name="直接连接符 347"/>
          <p:cNvCxnSpPr/>
          <p:nvPr/>
        </p:nvCxnSpPr>
        <p:spPr>
          <a:xfrm flipV="1">
            <a:off x="764906" y="1211280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9" name="直接连接符 348"/>
          <p:cNvCxnSpPr/>
          <p:nvPr/>
        </p:nvCxnSpPr>
        <p:spPr>
          <a:xfrm flipV="1">
            <a:off x="764906" y="1285330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0" name="直接连接符 349"/>
          <p:cNvCxnSpPr/>
          <p:nvPr/>
        </p:nvCxnSpPr>
        <p:spPr>
          <a:xfrm flipV="1">
            <a:off x="764906" y="1359381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1" name="直接连接符 350"/>
          <p:cNvCxnSpPr/>
          <p:nvPr/>
        </p:nvCxnSpPr>
        <p:spPr>
          <a:xfrm flipV="1">
            <a:off x="764906" y="1433432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2" name="直接连接符 351"/>
          <p:cNvCxnSpPr/>
          <p:nvPr/>
        </p:nvCxnSpPr>
        <p:spPr>
          <a:xfrm flipV="1">
            <a:off x="764906" y="1507483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3" name="直接连接符 352"/>
          <p:cNvCxnSpPr/>
          <p:nvPr/>
        </p:nvCxnSpPr>
        <p:spPr>
          <a:xfrm flipV="1">
            <a:off x="764906" y="1581534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4" name="直接连接符 353"/>
          <p:cNvCxnSpPr/>
          <p:nvPr/>
        </p:nvCxnSpPr>
        <p:spPr>
          <a:xfrm flipV="1">
            <a:off x="764906" y="1177103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5" name="直接连接符 354"/>
          <p:cNvCxnSpPr/>
          <p:nvPr/>
        </p:nvCxnSpPr>
        <p:spPr>
          <a:xfrm flipV="1">
            <a:off x="764906" y="1251153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6" name="直接连接符 355"/>
          <p:cNvCxnSpPr/>
          <p:nvPr/>
        </p:nvCxnSpPr>
        <p:spPr>
          <a:xfrm flipV="1">
            <a:off x="764906" y="1325203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7" name="直接连接符 356"/>
          <p:cNvCxnSpPr/>
          <p:nvPr/>
        </p:nvCxnSpPr>
        <p:spPr>
          <a:xfrm flipV="1">
            <a:off x="764906" y="1399255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8" name="直接连接符 357"/>
          <p:cNvCxnSpPr/>
          <p:nvPr/>
        </p:nvCxnSpPr>
        <p:spPr>
          <a:xfrm flipV="1">
            <a:off x="764906" y="1473306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9" name="直接连接符 358"/>
          <p:cNvCxnSpPr/>
          <p:nvPr/>
        </p:nvCxnSpPr>
        <p:spPr>
          <a:xfrm flipV="1">
            <a:off x="764906" y="1547356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0" name="直接连接符 359"/>
          <p:cNvCxnSpPr/>
          <p:nvPr/>
        </p:nvCxnSpPr>
        <p:spPr>
          <a:xfrm flipV="1">
            <a:off x="764906" y="1140078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1" name="直接连接符 360"/>
          <p:cNvCxnSpPr/>
          <p:nvPr/>
        </p:nvCxnSpPr>
        <p:spPr>
          <a:xfrm flipV="1">
            <a:off x="764906" y="1105901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图片 6" descr="局部截取_20260515_16112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1120" y="686435"/>
            <a:ext cx="9648190" cy="6033770"/>
          </a:xfrm>
          <a:prstGeom prst="rect">
            <a:avLst/>
          </a:prstGeom>
        </p:spPr>
      </p:pic>
      <p:sp>
        <p:nvSpPr>
          <p:cNvPr id="9" name="文本框 8"/>
          <p:cNvSpPr txBox="1"/>
          <p:nvPr/>
        </p:nvSpPr>
        <p:spPr>
          <a:xfrm>
            <a:off x="3090545" y="188595"/>
            <a:ext cx="3986530" cy="5835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3200" dirty="0">
                <a:latin typeface="+mj-ea"/>
                <a:ea typeface="+mj-ea"/>
                <a:sym typeface="Arial" panose="020B0604020202020204" pitchFamily="34" charset="0"/>
              </a:rPr>
              <a:t>电气故障的界定</a:t>
            </a:r>
            <a:endParaRPr lang="zh-CN" altLang="en-US" sz="3200" dirty="0">
              <a:latin typeface="+mj-ea"/>
              <a:ea typeface="+mj-ea"/>
              <a:sym typeface="Arial" panose="020B0604020202020204" pitchFamily="34" charset="0"/>
            </a:endParaRPr>
          </a:p>
        </p:txBody>
      </p:sp>
      <p:cxnSp>
        <p:nvCxnSpPr>
          <p:cNvPr id="10" name="直接连接符 9"/>
          <p:cNvCxnSpPr/>
          <p:nvPr/>
        </p:nvCxnSpPr>
        <p:spPr>
          <a:xfrm>
            <a:off x="35560" y="764540"/>
            <a:ext cx="9900285" cy="0"/>
          </a:xfrm>
          <a:prstGeom prst="line">
            <a:avLst/>
          </a:prstGeom>
          <a:ln w="88900" cap="flat" cmpd="thickThin">
            <a:solidFill>
              <a:schemeClr val="accent1">
                <a:lumMod val="75000"/>
              </a:schemeClr>
            </a:solidFill>
            <a:prstDash val="solid"/>
            <a:bevel/>
            <a:head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44" name="直接连接符 143"/>
          <p:cNvCxnSpPr/>
          <p:nvPr/>
        </p:nvCxnSpPr>
        <p:spPr>
          <a:xfrm flipV="1">
            <a:off x="9163811" y="2371407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5" name="直接连接符 144"/>
          <p:cNvCxnSpPr/>
          <p:nvPr/>
        </p:nvCxnSpPr>
        <p:spPr>
          <a:xfrm flipV="1">
            <a:off x="9163811" y="2445458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6" name="直接连接符 145"/>
          <p:cNvCxnSpPr/>
          <p:nvPr/>
        </p:nvCxnSpPr>
        <p:spPr>
          <a:xfrm flipV="1">
            <a:off x="9163811" y="2519508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7" name="直接连接符 146"/>
          <p:cNvCxnSpPr/>
          <p:nvPr/>
        </p:nvCxnSpPr>
        <p:spPr>
          <a:xfrm flipV="1">
            <a:off x="9163811" y="2593559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8" name="直接连接符 147"/>
          <p:cNvCxnSpPr/>
          <p:nvPr/>
        </p:nvCxnSpPr>
        <p:spPr>
          <a:xfrm flipV="1">
            <a:off x="9163811" y="2667609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9" name="直接连接符 148"/>
          <p:cNvCxnSpPr/>
          <p:nvPr/>
        </p:nvCxnSpPr>
        <p:spPr>
          <a:xfrm flipV="1">
            <a:off x="9163811" y="2741660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0" name="直接连接符 149"/>
          <p:cNvCxnSpPr/>
          <p:nvPr/>
        </p:nvCxnSpPr>
        <p:spPr>
          <a:xfrm flipV="1">
            <a:off x="9163811" y="2815710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1" name="直接连接符 150"/>
          <p:cNvCxnSpPr/>
          <p:nvPr/>
        </p:nvCxnSpPr>
        <p:spPr>
          <a:xfrm flipV="1">
            <a:off x="9163811" y="2889761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2" name="直接连接符 151"/>
          <p:cNvCxnSpPr/>
          <p:nvPr/>
        </p:nvCxnSpPr>
        <p:spPr>
          <a:xfrm flipV="1">
            <a:off x="9163811" y="2963812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3" name="直接连接符 152"/>
          <p:cNvCxnSpPr/>
          <p:nvPr/>
        </p:nvCxnSpPr>
        <p:spPr>
          <a:xfrm flipV="1">
            <a:off x="9163811" y="3037863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4" name="直接连接符 153"/>
          <p:cNvCxnSpPr/>
          <p:nvPr/>
        </p:nvCxnSpPr>
        <p:spPr>
          <a:xfrm flipV="1">
            <a:off x="9163811" y="3111913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5" name="直接连接符 154"/>
          <p:cNvCxnSpPr/>
          <p:nvPr/>
        </p:nvCxnSpPr>
        <p:spPr>
          <a:xfrm flipV="1">
            <a:off x="9163811" y="3185964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6" name="直接连接符 155"/>
          <p:cNvCxnSpPr/>
          <p:nvPr/>
        </p:nvCxnSpPr>
        <p:spPr>
          <a:xfrm flipV="1">
            <a:off x="9163811" y="3260014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7" name="直接连接符 156"/>
          <p:cNvCxnSpPr/>
          <p:nvPr/>
        </p:nvCxnSpPr>
        <p:spPr>
          <a:xfrm flipV="1">
            <a:off x="9163811" y="3334064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8" name="直接连接符 157"/>
          <p:cNvCxnSpPr/>
          <p:nvPr/>
        </p:nvCxnSpPr>
        <p:spPr>
          <a:xfrm flipV="1">
            <a:off x="9163811" y="3408115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9" name="直接连接符 158"/>
          <p:cNvCxnSpPr/>
          <p:nvPr/>
        </p:nvCxnSpPr>
        <p:spPr>
          <a:xfrm flipV="1">
            <a:off x="9163811" y="3482166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0" name="直接连接符 159"/>
          <p:cNvCxnSpPr/>
          <p:nvPr/>
        </p:nvCxnSpPr>
        <p:spPr>
          <a:xfrm flipV="1">
            <a:off x="9163811" y="3556217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1" name="直接连接符 160"/>
          <p:cNvCxnSpPr/>
          <p:nvPr/>
        </p:nvCxnSpPr>
        <p:spPr>
          <a:xfrm flipV="1">
            <a:off x="9163811" y="3630268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2" name="直接连接符 161"/>
          <p:cNvCxnSpPr/>
          <p:nvPr/>
        </p:nvCxnSpPr>
        <p:spPr>
          <a:xfrm flipV="1">
            <a:off x="9163811" y="3704317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3" name="直接连接符 162"/>
          <p:cNvCxnSpPr/>
          <p:nvPr/>
        </p:nvCxnSpPr>
        <p:spPr>
          <a:xfrm flipV="1">
            <a:off x="9163811" y="3778369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4" name="直接连接符 163"/>
          <p:cNvCxnSpPr/>
          <p:nvPr/>
        </p:nvCxnSpPr>
        <p:spPr>
          <a:xfrm flipV="1">
            <a:off x="9163811" y="3852419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5" name="直接连接符 164"/>
          <p:cNvCxnSpPr/>
          <p:nvPr/>
        </p:nvCxnSpPr>
        <p:spPr>
          <a:xfrm flipV="1">
            <a:off x="9163811" y="3926470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6" name="直接连接符 165"/>
          <p:cNvCxnSpPr/>
          <p:nvPr/>
        </p:nvCxnSpPr>
        <p:spPr>
          <a:xfrm flipV="1">
            <a:off x="9163811" y="4000520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7" name="直接连接符 166"/>
          <p:cNvCxnSpPr/>
          <p:nvPr/>
        </p:nvCxnSpPr>
        <p:spPr>
          <a:xfrm flipV="1">
            <a:off x="9163811" y="4074571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8" name="直接连接符 167"/>
          <p:cNvCxnSpPr/>
          <p:nvPr/>
        </p:nvCxnSpPr>
        <p:spPr>
          <a:xfrm flipV="1">
            <a:off x="9163811" y="4148622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9" name="直接连接符 168"/>
          <p:cNvCxnSpPr/>
          <p:nvPr/>
        </p:nvCxnSpPr>
        <p:spPr>
          <a:xfrm flipV="1">
            <a:off x="9163811" y="4222673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0" name="直接连接符 169"/>
          <p:cNvCxnSpPr/>
          <p:nvPr/>
        </p:nvCxnSpPr>
        <p:spPr>
          <a:xfrm flipV="1">
            <a:off x="9163811" y="4296723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1" name="直接连接符 170"/>
          <p:cNvCxnSpPr/>
          <p:nvPr/>
        </p:nvCxnSpPr>
        <p:spPr>
          <a:xfrm flipV="1">
            <a:off x="9163811" y="4370774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2" name="直接连接符 171"/>
          <p:cNvCxnSpPr/>
          <p:nvPr/>
        </p:nvCxnSpPr>
        <p:spPr>
          <a:xfrm flipV="1">
            <a:off x="9163811" y="4444825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3" name="直接连接符 172"/>
          <p:cNvCxnSpPr/>
          <p:nvPr/>
        </p:nvCxnSpPr>
        <p:spPr>
          <a:xfrm flipV="1">
            <a:off x="9163811" y="4518875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4" name="直接连接符 173"/>
          <p:cNvCxnSpPr/>
          <p:nvPr/>
        </p:nvCxnSpPr>
        <p:spPr>
          <a:xfrm flipV="1">
            <a:off x="9163811" y="4592925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5" name="直接连接符 174"/>
          <p:cNvCxnSpPr/>
          <p:nvPr/>
        </p:nvCxnSpPr>
        <p:spPr>
          <a:xfrm flipV="1">
            <a:off x="9163811" y="4666976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6" name="直接连接符 175"/>
          <p:cNvCxnSpPr/>
          <p:nvPr/>
        </p:nvCxnSpPr>
        <p:spPr>
          <a:xfrm flipV="1">
            <a:off x="9163811" y="4741027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7" name="直接连接符 176"/>
          <p:cNvCxnSpPr/>
          <p:nvPr/>
        </p:nvCxnSpPr>
        <p:spPr>
          <a:xfrm flipV="1">
            <a:off x="9163811" y="4815078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8" name="直接连接符 177"/>
          <p:cNvCxnSpPr/>
          <p:nvPr/>
        </p:nvCxnSpPr>
        <p:spPr>
          <a:xfrm flipV="1">
            <a:off x="9163811" y="4889128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9" name="直接连接符 178"/>
          <p:cNvCxnSpPr/>
          <p:nvPr/>
        </p:nvCxnSpPr>
        <p:spPr>
          <a:xfrm flipV="1">
            <a:off x="9163811" y="4963179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0" name="直接连接符 179"/>
          <p:cNvCxnSpPr/>
          <p:nvPr/>
        </p:nvCxnSpPr>
        <p:spPr>
          <a:xfrm flipV="1">
            <a:off x="9163811" y="5037230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1" name="直接连接符 180"/>
          <p:cNvCxnSpPr/>
          <p:nvPr/>
        </p:nvCxnSpPr>
        <p:spPr>
          <a:xfrm flipV="1">
            <a:off x="9163811" y="5105584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2" name="直接连接符 181"/>
          <p:cNvCxnSpPr/>
          <p:nvPr/>
        </p:nvCxnSpPr>
        <p:spPr>
          <a:xfrm flipV="1">
            <a:off x="9163811" y="5179635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3" name="直接连接符 182"/>
          <p:cNvCxnSpPr/>
          <p:nvPr/>
        </p:nvCxnSpPr>
        <p:spPr>
          <a:xfrm flipV="1">
            <a:off x="9163811" y="5253685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4" name="直接连接符 183"/>
          <p:cNvCxnSpPr/>
          <p:nvPr/>
        </p:nvCxnSpPr>
        <p:spPr>
          <a:xfrm flipV="1">
            <a:off x="9163811" y="5327736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5" name="直接连接符 184"/>
          <p:cNvCxnSpPr/>
          <p:nvPr/>
        </p:nvCxnSpPr>
        <p:spPr>
          <a:xfrm flipV="1">
            <a:off x="9163811" y="5401787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6" name="直接连接符 185"/>
          <p:cNvCxnSpPr/>
          <p:nvPr/>
        </p:nvCxnSpPr>
        <p:spPr>
          <a:xfrm flipV="1">
            <a:off x="9152420" y="5475837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7" name="直接连接符 186"/>
          <p:cNvCxnSpPr/>
          <p:nvPr/>
        </p:nvCxnSpPr>
        <p:spPr>
          <a:xfrm flipV="1">
            <a:off x="9163811" y="3516343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8" name="直接连接符 187"/>
          <p:cNvCxnSpPr/>
          <p:nvPr/>
        </p:nvCxnSpPr>
        <p:spPr>
          <a:xfrm flipV="1">
            <a:off x="9163811" y="3590394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9" name="直接连接符 188"/>
          <p:cNvCxnSpPr/>
          <p:nvPr/>
        </p:nvCxnSpPr>
        <p:spPr>
          <a:xfrm flipV="1">
            <a:off x="9163811" y="3664445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0" name="直接连接符 189"/>
          <p:cNvCxnSpPr/>
          <p:nvPr/>
        </p:nvCxnSpPr>
        <p:spPr>
          <a:xfrm flipV="1">
            <a:off x="9163811" y="3738495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1" name="直接连接符 190"/>
          <p:cNvCxnSpPr/>
          <p:nvPr/>
        </p:nvCxnSpPr>
        <p:spPr>
          <a:xfrm flipV="1">
            <a:off x="9163811" y="3812546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2" name="直接连接符 191"/>
          <p:cNvCxnSpPr/>
          <p:nvPr/>
        </p:nvCxnSpPr>
        <p:spPr>
          <a:xfrm flipV="1">
            <a:off x="9163811" y="3886596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3" name="直接连接符 192"/>
          <p:cNvCxnSpPr/>
          <p:nvPr/>
        </p:nvCxnSpPr>
        <p:spPr>
          <a:xfrm flipV="1">
            <a:off x="9163811" y="3960647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4" name="直接连接符 193"/>
          <p:cNvCxnSpPr/>
          <p:nvPr/>
        </p:nvCxnSpPr>
        <p:spPr>
          <a:xfrm flipV="1">
            <a:off x="9163811" y="4034698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5" name="直接连接符 194"/>
          <p:cNvCxnSpPr/>
          <p:nvPr/>
        </p:nvCxnSpPr>
        <p:spPr>
          <a:xfrm flipV="1">
            <a:off x="9163811" y="4108749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6" name="直接连接符 195"/>
          <p:cNvCxnSpPr/>
          <p:nvPr/>
        </p:nvCxnSpPr>
        <p:spPr>
          <a:xfrm flipV="1">
            <a:off x="9163811" y="4182799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7" name="直接连接符 196"/>
          <p:cNvCxnSpPr/>
          <p:nvPr/>
        </p:nvCxnSpPr>
        <p:spPr>
          <a:xfrm flipV="1">
            <a:off x="9163811" y="4256850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8" name="直接连接符 197"/>
          <p:cNvCxnSpPr/>
          <p:nvPr/>
        </p:nvCxnSpPr>
        <p:spPr>
          <a:xfrm flipV="1">
            <a:off x="9163811" y="4330900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9" name="直接连接符 198"/>
          <p:cNvCxnSpPr/>
          <p:nvPr/>
        </p:nvCxnSpPr>
        <p:spPr>
          <a:xfrm flipV="1">
            <a:off x="9163811" y="4404951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0" name="直接连接符 199"/>
          <p:cNvCxnSpPr/>
          <p:nvPr/>
        </p:nvCxnSpPr>
        <p:spPr>
          <a:xfrm flipV="1">
            <a:off x="9163811" y="4479001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1" name="直接连接符 200"/>
          <p:cNvCxnSpPr/>
          <p:nvPr/>
        </p:nvCxnSpPr>
        <p:spPr>
          <a:xfrm flipV="1">
            <a:off x="9163811" y="4553052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2" name="直接连接符 201"/>
          <p:cNvCxnSpPr/>
          <p:nvPr/>
        </p:nvCxnSpPr>
        <p:spPr>
          <a:xfrm flipV="1">
            <a:off x="9163811" y="4627103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3" name="直接连接符 202"/>
          <p:cNvCxnSpPr/>
          <p:nvPr/>
        </p:nvCxnSpPr>
        <p:spPr>
          <a:xfrm flipV="1">
            <a:off x="9163811" y="4701154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4" name="直接连接符 203"/>
          <p:cNvCxnSpPr/>
          <p:nvPr/>
        </p:nvCxnSpPr>
        <p:spPr>
          <a:xfrm flipV="1">
            <a:off x="9163811" y="4775204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5" name="直接连接符 204"/>
          <p:cNvCxnSpPr/>
          <p:nvPr/>
        </p:nvCxnSpPr>
        <p:spPr>
          <a:xfrm flipV="1">
            <a:off x="9163811" y="4849255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6" name="直接连接符 205"/>
          <p:cNvCxnSpPr/>
          <p:nvPr/>
        </p:nvCxnSpPr>
        <p:spPr>
          <a:xfrm flipV="1">
            <a:off x="9163811" y="4923306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7" name="直接连接符 206"/>
          <p:cNvCxnSpPr/>
          <p:nvPr/>
        </p:nvCxnSpPr>
        <p:spPr>
          <a:xfrm flipV="1">
            <a:off x="9163811" y="4997356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8" name="直接连接符 207"/>
          <p:cNvCxnSpPr/>
          <p:nvPr/>
        </p:nvCxnSpPr>
        <p:spPr>
          <a:xfrm flipV="1">
            <a:off x="9163811" y="5071406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9" name="直接连接符 208"/>
          <p:cNvCxnSpPr/>
          <p:nvPr/>
        </p:nvCxnSpPr>
        <p:spPr>
          <a:xfrm flipV="1">
            <a:off x="9163811" y="5139761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0" name="直接连接符 209"/>
          <p:cNvCxnSpPr/>
          <p:nvPr/>
        </p:nvCxnSpPr>
        <p:spPr>
          <a:xfrm flipV="1">
            <a:off x="9163811" y="5213812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1" name="直接连接符 210"/>
          <p:cNvCxnSpPr/>
          <p:nvPr/>
        </p:nvCxnSpPr>
        <p:spPr>
          <a:xfrm flipV="1">
            <a:off x="9163811" y="5287862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2" name="直接连接符 211"/>
          <p:cNvCxnSpPr/>
          <p:nvPr/>
        </p:nvCxnSpPr>
        <p:spPr>
          <a:xfrm flipV="1">
            <a:off x="9163811" y="5361913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3" name="直接连接符 212"/>
          <p:cNvCxnSpPr/>
          <p:nvPr/>
        </p:nvCxnSpPr>
        <p:spPr>
          <a:xfrm flipV="1">
            <a:off x="9163811" y="5435963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0" name="直接连接符 219"/>
          <p:cNvCxnSpPr/>
          <p:nvPr/>
        </p:nvCxnSpPr>
        <p:spPr>
          <a:xfrm flipV="1">
            <a:off x="9163811" y="2337229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1" name="直接连接符 220"/>
          <p:cNvCxnSpPr/>
          <p:nvPr/>
        </p:nvCxnSpPr>
        <p:spPr>
          <a:xfrm flipV="1">
            <a:off x="9163811" y="2411280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2" name="直接连接符 221"/>
          <p:cNvCxnSpPr/>
          <p:nvPr/>
        </p:nvCxnSpPr>
        <p:spPr>
          <a:xfrm flipV="1">
            <a:off x="9163811" y="2485331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3" name="直接连接符 222"/>
          <p:cNvCxnSpPr/>
          <p:nvPr/>
        </p:nvCxnSpPr>
        <p:spPr>
          <a:xfrm flipV="1">
            <a:off x="9163811" y="2559382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4" name="直接连接符 223"/>
          <p:cNvCxnSpPr/>
          <p:nvPr/>
        </p:nvCxnSpPr>
        <p:spPr>
          <a:xfrm flipV="1">
            <a:off x="9163811" y="2633432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5" name="直接连接符 224"/>
          <p:cNvCxnSpPr/>
          <p:nvPr/>
        </p:nvCxnSpPr>
        <p:spPr>
          <a:xfrm flipV="1">
            <a:off x="9163811" y="2707483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6" name="直接连接符 225"/>
          <p:cNvCxnSpPr/>
          <p:nvPr/>
        </p:nvCxnSpPr>
        <p:spPr>
          <a:xfrm flipV="1">
            <a:off x="9163811" y="2781533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7" name="直接连接符 226"/>
          <p:cNvCxnSpPr/>
          <p:nvPr/>
        </p:nvCxnSpPr>
        <p:spPr>
          <a:xfrm flipV="1">
            <a:off x="9163811" y="2855584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8" name="直接连接符 227"/>
          <p:cNvCxnSpPr/>
          <p:nvPr/>
        </p:nvCxnSpPr>
        <p:spPr>
          <a:xfrm flipV="1">
            <a:off x="9163811" y="2929634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9" name="直接连接符 228"/>
          <p:cNvCxnSpPr/>
          <p:nvPr/>
        </p:nvCxnSpPr>
        <p:spPr>
          <a:xfrm flipV="1">
            <a:off x="9163811" y="3003685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0" name="直接连接符 229"/>
          <p:cNvCxnSpPr/>
          <p:nvPr/>
        </p:nvCxnSpPr>
        <p:spPr>
          <a:xfrm flipV="1">
            <a:off x="9163811" y="3077736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1" name="直接连接符 230"/>
          <p:cNvCxnSpPr/>
          <p:nvPr/>
        </p:nvCxnSpPr>
        <p:spPr>
          <a:xfrm flipV="1">
            <a:off x="9163811" y="3151787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2" name="直接连接符 231"/>
          <p:cNvCxnSpPr/>
          <p:nvPr/>
        </p:nvCxnSpPr>
        <p:spPr>
          <a:xfrm flipV="1">
            <a:off x="9163811" y="3225837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3" name="直接连接符 232"/>
          <p:cNvCxnSpPr/>
          <p:nvPr/>
        </p:nvCxnSpPr>
        <p:spPr>
          <a:xfrm flipV="1">
            <a:off x="9163811" y="3299888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4" name="直接连接符 233"/>
          <p:cNvCxnSpPr/>
          <p:nvPr/>
        </p:nvCxnSpPr>
        <p:spPr>
          <a:xfrm flipV="1">
            <a:off x="9163811" y="3373939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5" name="直接连接符 234"/>
          <p:cNvCxnSpPr/>
          <p:nvPr/>
        </p:nvCxnSpPr>
        <p:spPr>
          <a:xfrm flipV="1">
            <a:off x="9163811" y="3447989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3" name="直接连接符 242"/>
          <p:cNvCxnSpPr/>
          <p:nvPr/>
        </p:nvCxnSpPr>
        <p:spPr>
          <a:xfrm flipV="1">
            <a:off x="9163811" y="1516976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4" name="直接连接符 243"/>
          <p:cNvCxnSpPr/>
          <p:nvPr/>
        </p:nvCxnSpPr>
        <p:spPr>
          <a:xfrm flipV="1">
            <a:off x="9163811" y="1591027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5" name="直接连接符 244"/>
          <p:cNvCxnSpPr/>
          <p:nvPr/>
        </p:nvCxnSpPr>
        <p:spPr>
          <a:xfrm flipV="1">
            <a:off x="9163811" y="1665078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6" name="直接连接符 245"/>
          <p:cNvCxnSpPr/>
          <p:nvPr/>
        </p:nvCxnSpPr>
        <p:spPr>
          <a:xfrm flipV="1">
            <a:off x="9163811" y="1739129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7" name="直接连接符 246"/>
          <p:cNvCxnSpPr/>
          <p:nvPr/>
        </p:nvCxnSpPr>
        <p:spPr>
          <a:xfrm flipV="1">
            <a:off x="9163811" y="1813179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8" name="直接连接符 247"/>
          <p:cNvCxnSpPr/>
          <p:nvPr/>
        </p:nvCxnSpPr>
        <p:spPr>
          <a:xfrm flipV="1">
            <a:off x="9163811" y="1887230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9" name="直接连接符 248"/>
          <p:cNvCxnSpPr/>
          <p:nvPr/>
        </p:nvCxnSpPr>
        <p:spPr>
          <a:xfrm flipV="1">
            <a:off x="9163811" y="1961280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0" name="直接连接符 249"/>
          <p:cNvCxnSpPr/>
          <p:nvPr/>
        </p:nvCxnSpPr>
        <p:spPr>
          <a:xfrm flipV="1">
            <a:off x="9163811" y="2035331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1" name="直接连接符 250"/>
          <p:cNvCxnSpPr/>
          <p:nvPr/>
        </p:nvCxnSpPr>
        <p:spPr>
          <a:xfrm flipV="1">
            <a:off x="9163811" y="2109381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2" name="直接连接符 251"/>
          <p:cNvCxnSpPr/>
          <p:nvPr/>
        </p:nvCxnSpPr>
        <p:spPr>
          <a:xfrm flipV="1">
            <a:off x="9163811" y="2183432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3" name="直接连接符 252"/>
          <p:cNvCxnSpPr/>
          <p:nvPr/>
        </p:nvCxnSpPr>
        <p:spPr>
          <a:xfrm flipV="1">
            <a:off x="9163811" y="2257483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4" name="直接连接符 253"/>
          <p:cNvCxnSpPr/>
          <p:nvPr/>
        </p:nvCxnSpPr>
        <p:spPr>
          <a:xfrm flipV="1">
            <a:off x="9163811" y="1482799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5" name="直接连接符 254"/>
          <p:cNvCxnSpPr/>
          <p:nvPr/>
        </p:nvCxnSpPr>
        <p:spPr>
          <a:xfrm flipV="1">
            <a:off x="9163811" y="1556850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6" name="直接连接符 255"/>
          <p:cNvCxnSpPr/>
          <p:nvPr/>
        </p:nvCxnSpPr>
        <p:spPr>
          <a:xfrm flipV="1">
            <a:off x="9163811" y="1630900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7" name="直接连接符 256"/>
          <p:cNvCxnSpPr/>
          <p:nvPr/>
        </p:nvCxnSpPr>
        <p:spPr>
          <a:xfrm flipV="1">
            <a:off x="9163811" y="1704951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8" name="直接连接符 257"/>
          <p:cNvCxnSpPr/>
          <p:nvPr/>
        </p:nvCxnSpPr>
        <p:spPr>
          <a:xfrm flipV="1">
            <a:off x="9163811" y="1779002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9" name="直接连接符 258"/>
          <p:cNvCxnSpPr/>
          <p:nvPr/>
        </p:nvCxnSpPr>
        <p:spPr>
          <a:xfrm flipV="1">
            <a:off x="9163811" y="1853053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0" name="直接连接符 259"/>
          <p:cNvCxnSpPr/>
          <p:nvPr/>
        </p:nvCxnSpPr>
        <p:spPr>
          <a:xfrm flipV="1">
            <a:off x="9163811" y="1927103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1" name="直接连接符 260"/>
          <p:cNvCxnSpPr/>
          <p:nvPr/>
        </p:nvCxnSpPr>
        <p:spPr>
          <a:xfrm flipV="1">
            <a:off x="9163811" y="2001154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2" name="直接连接符 261"/>
          <p:cNvCxnSpPr/>
          <p:nvPr/>
        </p:nvCxnSpPr>
        <p:spPr>
          <a:xfrm flipV="1">
            <a:off x="9163811" y="2075204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3" name="直接连接符 262"/>
          <p:cNvCxnSpPr/>
          <p:nvPr/>
        </p:nvCxnSpPr>
        <p:spPr>
          <a:xfrm flipV="1">
            <a:off x="9163811" y="2149255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4" name="直接连接符 263"/>
          <p:cNvCxnSpPr/>
          <p:nvPr/>
        </p:nvCxnSpPr>
        <p:spPr>
          <a:xfrm flipV="1">
            <a:off x="9163811" y="2223305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5" name="直接连接符 264"/>
          <p:cNvCxnSpPr/>
          <p:nvPr/>
        </p:nvCxnSpPr>
        <p:spPr>
          <a:xfrm flipV="1">
            <a:off x="9163811" y="2297356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6" name="直接连接符 265"/>
          <p:cNvCxnSpPr/>
          <p:nvPr/>
        </p:nvCxnSpPr>
        <p:spPr>
          <a:xfrm flipV="1">
            <a:off x="9163811" y="1223623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7" name="直接连接符 266"/>
          <p:cNvCxnSpPr/>
          <p:nvPr/>
        </p:nvCxnSpPr>
        <p:spPr>
          <a:xfrm flipV="1">
            <a:off x="9163811" y="1297673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8" name="直接连接符 267"/>
          <p:cNvCxnSpPr/>
          <p:nvPr/>
        </p:nvCxnSpPr>
        <p:spPr>
          <a:xfrm flipV="1">
            <a:off x="9163811" y="1371724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9" name="直接连接符 268"/>
          <p:cNvCxnSpPr/>
          <p:nvPr/>
        </p:nvCxnSpPr>
        <p:spPr>
          <a:xfrm flipV="1">
            <a:off x="9163811" y="1445774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0" name="直接连接符 269"/>
          <p:cNvCxnSpPr/>
          <p:nvPr/>
        </p:nvCxnSpPr>
        <p:spPr>
          <a:xfrm flipV="1">
            <a:off x="9163811" y="1188495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1" name="直接连接符 270"/>
          <p:cNvCxnSpPr/>
          <p:nvPr/>
        </p:nvCxnSpPr>
        <p:spPr>
          <a:xfrm flipV="1">
            <a:off x="9163811" y="1262546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2" name="直接连接符 271"/>
          <p:cNvCxnSpPr/>
          <p:nvPr/>
        </p:nvCxnSpPr>
        <p:spPr>
          <a:xfrm flipV="1">
            <a:off x="9163811" y="1336597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3" name="直接连接符 272"/>
          <p:cNvCxnSpPr/>
          <p:nvPr/>
        </p:nvCxnSpPr>
        <p:spPr>
          <a:xfrm flipV="1">
            <a:off x="9163811" y="1410647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4" name="直接连接符 273"/>
          <p:cNvCxnSpPr/>
          <p:nvPr/>
        </p:nvCxnSpPr>
        <p:spPr>
          <a:xfrm flipV="1">
            <a:off x="9163811" y="1111597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6" name="直接连接符 275"/>
          <p:cNvCxnSpPr/>
          <p:nvPr/>
        </p:nvCxnSpPr>
        <p:spPr>
          <a:xfrm flipV="1">
            <a:off x="9163811" y="1150521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9" name="直接连接符 288"/>
          <p:cNvCxnSpPr/>
          <p:nvPr/>
        </p:nvCxnSpPr>
        <p:spPr>
          <a:xfrm flipV="1">
            <a:off x="8513263" y="5101786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0" name="直接连接符 289"/>
          <p:cNvCxnSpPr/>
          <p:nvPr/>
        </p:nvCxnSpPr>
        <p:spPr>
          <a:xfrm flipV="1">
            <a:off x="8513263" y="5175837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1" name="直接连接符 290"/>
          <p:cNvCxnSpPr/>
          <p:nvPr/>
        </p:nvCxnSpPr>
        <p:spPr>
          <a:xfrm flipV="1">
            <a:off x="8513263" y="5249888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2" name="直接连接符 291"/>
          <p:cNvCxnSpPr/>
          <p:nvPr/>
        </p:nvCxnSpPr>
        <p:spPr>
          <a:xfrm flipV="1">
            <a:off x="8513263" y="5323939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3" name="直接连接符 292"/>
          <p:cNvCxnSpPr/>
          <p:nvPr/>
        </p:nvCxnSpPr>
        <p:spPr>
          <a:xfrm flipV="1">
            <a:off x="8513263" y="5397989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4" name="直接连接符 293"/>
          <p:cNvCxnSpPr/>
          <p:nvPr/>
        </p:nvCxnSpPr>
        <p:spPr>
          <a:xfrm flipV="1">
            <a:off x="8513263" y="5466343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9" name="直接连接符 298"/>
          <p:cNvCxnSpPr/>
          <p:nvPr/>
        </p:nvCxnSpPr>
        <p:spPr>
          <a:xfrm flipV="1">
            <a:off x="8513263" y="5067609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0" name="直接连接符 299"/>
          <p:cNvCxnSpPr/>
          <p:nvPr/>
        </p:nvCxnSpPr>
        <p:spPr>
          <a:xfrm flipV="1">
            <a:off x="8513263" y="5141660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1" name="直接连接符 300"/>
          <p:cNvCxnSpPr/>
          <p:nvPr/>
        </p:nvCxnSpPr>
        <p:spPr>
          <a:xfrm flipV="1">
            <a:off x="8513263" y="5215710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2" name="直接连接符 301"/>
          <p:cNvCxnSpPr/>
          <p:nvPr/>
        </p:nvCxnSpPr>
        <p:spPr>
          <a:xfrm flipV="1">
            <a:off x="8513263" y="5289761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3" name="直接连接符 302"/>
          <p:cNvCxnSpPr/>
          <p:nvPr/>
        </p:nvCxnSpPr>
        <p:spPr>
          <a:xfrm flipV="1">
            <a:off x="8513263" y="5363812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4" name="直接连接符 303"/>
          <p:cNvCxnSpPr/>
          <p:nvPr/>
        </p:nvCxnSpPr>
        <p:spPr>
          <a:xfrm flipV="1">
            <a:off x="8513263" y="5437863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3" name="直接连接符 312"/>
          <p:cNvCxnSpPr/>
          <p:nvPr/>
        </p:nvCxnSpPr>
        <p:spPr>
          <a:xfrm flipV="1">
            <a:off x="8513263" y="5030584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7" name="直接连接符 316"/>
          <p:cNvCxnSpPr/>
          <p:nvPr/>
        </p:nvCxnSpPr>
        <p:spPr>
          <a:xfrm flipV="1">
            <a:off x="8513263" y="4995457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7" name="直接连接符 326"/>
          <p:cNvCxnSpPr/>
          <p:nvPr/>
        </p:nvCxnSpPr>
        <p:spPr>
          <a:xfrm flipV="1">
            <a:off x="110559" y="1537862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8" name="直接连接符 327"/>
          <p:cNvCxnSpPr/>
          <p:nvPr/>
        </p:nvCxnSpPr>
        <p:spPr>
          <a:xfrm flipV="1">
            <a:off x="110559" y="1611913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9" name="直接连接符 328"/>
          <p:cNvCxnSpPr/>
          <p:nvPr/>
        </p:nvCxnSpPr>
        <p:spPr>
          <a:xfrm flipV="1">
            <a:off x="110559" y="1685964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0" name="直接连接符 329"/>
          <p:cNvCxnSpPr/>
          <p:nvPr/>
        </p:nvCxnSpPr>
        <p:spPr>
          <a:xfrm flipV="1">
            <a:off x="110559" y="1760014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1" name="直接连接符 330"/>
          <p:cNvCxnSpPr/>
          <p:nvPr/>
        </p:nvCxnSpPr>
        <p:spPr>
          <a:xfrm flipV="1">
            <a:off x="110559" y="1834065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2" name="直接连接符 331"/>
          <p:cNvCxnSpPr/>
          <p:nvPr/>
        </p:nvCxnSpPr>
        <p:spPr>
          <a:xfrm flipV="1">
            <a:off x="110559" y="1503686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3" name="直接连接符 332"/>
          <p:cNvCxnSpPr/>
          <p:nvPr/>
        </p:nvCxnSpPr>
        <p:spPr>
          <a:xfrm flipV="1">
            <a:off x="110559" y="1577736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4" name="直接连接符 333"/>
          <p:cNvCxnSpPr/>
          <p:nvPr/>
        </p:nvCxnSpPr>
        <p:spPr>
          <a:xfrm flipV="1">
            <a:off x="110559" y="1651786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5" name="直接连接符 334"/>
          <p:cNvCxnSpPr/>
          <p:nvPr/>
        </p:nvCxnSpPr>
        <p:spPr>
          <a:xfrm flipV="1">
            <a:off x="110559" y="1725837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6" name="直接连接符 335"/>
          <p:cNvCxnSpPr/>
          <p:nvPr/>
        </p:nvCxnSpPr>
        <p:spPr>
          <a:xfrm flipV="1">
            <a:off x="110559" y="1799888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7" name="直接连接符 336"/>
          <p:cNvCxnSpPr/>
          <p:nvPr/>
        </p:nvCxnSpPr>
        <p:spPr>
          <a:xfrm flipV="1">
            <a:off x="110559" y="1873938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8" name="直接连接符 337"/>
          <p:cNvCxnSpPr/>
          <p:nvPr/>
        </p:nvCxnSpPr>
        <p:spPr>
          <a:xfrm flipV="1">
            <a:off x="110559" y="1244507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9" name="直接连接符 338"/>
          <p:cNvCxnSpPr/>
          <p:nvPr/>
        </p:nvCxnSpPr>
        <p:spPr>
          <a:xfrm flipV="1">
            <a:off x="110559" y="1318559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0" name="直接连接符 339"/>
          <p:cNvCxnSpPr/>
          <p:nvPr/>
        </p:nvCxnSpPr>
        <p:spPr>
          <a:xfrm flipV="1">
            <a:off x="110559" y="1392610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1" name="直接连接符 340"/>
          <p:cNvCxnSpPr/>
          <p:nvPr/>
        </p:nvCxnSpPr>
        <p:spPr>
          <a:xfrm flipV="1">
            <a:off x="110559" y="1466661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2" name="直接连接符 341"/>
          <p:cNvCxnSpPr/>
          <p:nvPr/>
        </p:nvCxnSpPr>
        <p:spPr>
          <a:xfrm flipV="1">
            <a:off x="110559" y="1209382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3" name="直接连接符 342"/>
          <p:cNvCxnSpPr/>
          <p:nvPr/>
        </p:nvCxnSpPr>
        <p:spPr>
          <a:xfrm flipV="1">
            <a:off x="110559" y="1283432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4" name="直接连接符 343"/>
          <p:cNvCxnSpPr/>
          <p:nvPr/>
        </p:nvCxnSpPr>
        <p:spPr>
          <a:xfrm flipV="1">
            <a:off x="110559" y="1357482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5" name="直接连接符 344"/>
          <p:cNvCxnSpPr/>
          <p:nvPr/>
        </p:nvCxnSpPr>
        <p:spPr>
          <a:xfrm flipV="1">
            <a:off x="110559" y="1431533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6" name="直接连接符 345"/>
          <p:cNvCxnSpPr/>
          <p:nvPr/>
        </p:nvCxnSpPr>
        <p:spPr>
          <a:xfrm flipV="1">
            <a:off x="110559" y="1132483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7" name="直接连接符 346"/>
          <p:cNvCxnSpPr/>
          <p:nvPr/>
        </p:nvCxnSpPr>
        <p:spPr>
          <a:xfrm flipV="1">
            <a:off x="110559" y="1171407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8" name="直接连接符 347"/>
          <p:cNvCxnSpPr/>
          <p:nvPr/>
        </p:nvCxnSpPr>
        <p:spPr>
          <a:xfrm flipV="1">
            <a:off x="764906" y="1211280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9" name="直接连接符 348"/>
          <p:cNvCxnSpPr/>
          <p:nvPr/>
        </p:nvCxnSpPr>
        <p:spPr>
          <a:xfrm flipV="1">
            <a:off x="764906" y="1285330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0" name="直接连接符 349"/>
          <p:cNvCxnSpPr/>
          <p:nvPr/>
        </p:nvCxnSpPr>
        <p:spPr>
          <a:xfrm flipV="1">
            <a:off x="764906" y="1359381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1" name="直接连接符 350"/>
          <p:cNvCxnSpPr/>
          <p:nvPr/>
        </p:nvCxnSpPr>
        <p:spPr>
          <a:xfrm flipV="1">
            <a:off x="764906" y="1433432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2" name="直接连接符 351"/>
          <p:cNvCxnSpPr/>
          <p:nvPr/>
        </p:nvCxnSpPr>
        <p:spPr>
          <a:xfrm flipV="1">
            <a:off x="764906" y="1507483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3" name="直接连接符 352"/>
          <p:cNvCxnSpPr/>
          <p:nvPr/>
        </p:nvCxnSpPr>
        <p:spPr>
          <a:xfrm flipV="1">
            <a:off x="764906" y="1581534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4" name="直接连接符 353"/>
          <p:cNvCxnSpPr/>
          <p:nvPr/>
        </p:nvCxnSpPr>
        <p:spPr>
          <a:xfrm flipV="1">
            <a:off x="764906" y="1177103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5" name="直接连接符 354"/>
          <p:cNvCxnSpPr/>
          <p:nvPr/>
        </p:nvCxnSpPr>
        <p:spPr>
          <a:xfrm flipV="1">
            <a:off x="764906" y="1251153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6" name="直接连接符 355"/>
          <p:cNvCxnSpPr/>
          <p:nvPr/>
        </p:nvCxnSpPr>
        <p:spPr>
          <a:xfrm flipV="1">
            <a:off x="764906" y="1325203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7" name="直接连接符 356"/>
          <p:cNvCxnSpPr/>
          <p:nvPr/>
        </p:nvCxnSpPr>
        <p:spPr>
          <a:xfrm flipV="1">
            <a:off x="764906" y="1399255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8" name="直接连接符 357"/>
          <p:cNvCxnSpPr/>
          <p:nvPr/>
        </p:nvCxnSpPr>
        <p:spPr>
          <a:xfrm flipV="1">
            <a:off x="764906" y="1473306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9" name="直接连接符 358"/>
          <p:cNvCxnSpPr/>
          <p:nvPr/>
        </p:nvCxnSpPr>
        <p:spPr>
          <a:xfrm flipV="1">
            <a:off x="764906" y="1547356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0" name="直接连接符 359"/>
          <p:cNvCxnSpPr/>
          <p:nvPr/>
        </p:nvCxnSpPr>
        <p:spPr>
          <a:xfrm flipV="1">
            <a:off x="764906" y="1140078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1" name="直接连接符 360"/>
          <p:cNvCxnSpPr/>
          <p:nvPr/>
        </p:nvCxnSpPr>
        <p:spPr>
          <a:xfrm flipV="1">
            <a:off x="764906" y="1105901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图片 1" descr="局部截取_20260515_161049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59410" y="810895"/>
            <a:ext cx="9576435" cy="5977255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3293745" y="188595"/>
            <a:ext cx="3783330" cy="5835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3200" dirty="0">
                <a:latin typeface="+mj-ea"/>
                <a:ea typeface="+mj-ea"/>
                <a:sym typeface="Arial" panose="020B0604020202020204" pitchFamily="34" charset="0"/>
              </a:rPr>
              <a:t>电气故障的界定</a:t>
            </a:r>
            <a:endParaRPr lang="zh-CN" altLang="en-US" sz="3200" dirty="0">
              <a:latin typeface="+mj-ea"/>
              <a:ea typeface="+mj-ea"/>
              <a:sym typeface="Arial" panose="020B0604020202020204" pitchFamily="34" charset="0"/>
            </a:endParaRPr>
          </a:p>
        </p:txBody>
      </p:sp>
      <p:cxnSp>
        <p:nvCxnSpPr>
          <p:cNvPr id="9" name="直接连接符 8"/>
          <p:cNvCxnSpPr/>
          <p:nvPr/>
        </p:nvCxnSpPr>
        <p:spPr>
          <a:xfrm>
            <a:off x="35560" y="764540"/>
            <a:ext cx="9900285" cy="0"/>
          </a:xfrm>
          <a:prstGeom prst="line">
            <a:avLst/>
          </a:prstGeom>
          <a:ln w="88900" cap="flat" cmpd="thickThin">
            <a:solidFill>
              <a:schemeClr val="accent1">
                <a:lumMod val="75000"/>
              </a:schemeClr>
            </a:solidFill>
            <a:prstDash val="solid"/>
            <a:bevel/>
            <a:head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44" name="直接连接符 143"/>
          <p:cNvCxnSpPr/>
          <p:nvPr/>
        </p:nvCxnSpPr>
        <p:spPr>
          <a:xfrm flipV="1">
            <a:off x="97903" y="2371407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5" name="直接连接符 144"/>
          <p:cNvCxnSpPr/>
          <p:nvPr/>
        </p:nvCxnSpPr>
        <p:spPr>
          <a:xfrm flipV="1">
            <a:off x="97903" y="2445458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6" name="直接连接符 145"/>
          <p:cNvCxnSpPr/>
          <p:nvPr/>
        </p:nvCxnSpPr>
        <p:spPr>
          <a:xfrm flipV="1">
            <a:off x="97903" y="2519508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7" name="直接连接符 146"/>
          <p:cNvCxnSpPr/>
          <p:nvPr/>
        </p:nvCxnSpPr>
        <p:spPr>
          <a:xfrm flipV="1">
            <a:off x="97903" y="2593559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8" name="直接连接符 147"/>
          <p:cNvCxnSpPr/>
          <p:nvPr/>
        </p:nvCxnSpPr>
        <p:spPr>
          <a:xfrm flipV="1">
            <a:off x="97903" y="2667609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9" name="直接连接符 148"/>
          <p:cNvCxnSpPr/>
          <p:nvPr/>
        </p:nvCxnSpPr>
        <p:spPr>
          <a:xfrm flipV="1">
            <a:off x="97903" y="2741660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0" name="直接连接符 149"/>
          <p:cNvCxnSpPr/>
          <p:nvPr/>
        </p:nvCxnSpPr>
        <p:spPr>
          <a:xfrm flipV="1">
            <a:off x="97903" y="2815710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1" name="直接连接符 150"/>
          <p:cNvCxnSpPr/>
          <p:nvPr/>
        </p:nvCxnSpPr>
        <p:spPr>
          <a:xfrm flipV="1">
            <a:off x="97903" y="2889761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2" name="直接连接符 151"/>
          <p:cNvCxnSpPr/>
          <p:nvPr/>
        </p:nvCxnSpPr>
        <p:spPr>
          <a:xfrm flipV="1">
            <a:off x="97903" y="2963812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3" name="直接连接符 152"/>
          <p:cNvCxnSpPr/>
          <p:nvPr/>
        </p:nvCxnSpPr>
        <p:spPr>
          <a:xfrm flipV="1">
            <a:off x="97903" y="3037863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4" name="直接连接符 153"/>
          <p:cNvCxnSpPr/>
          <p:nvPr/>
        </p:nvCxnSpPr>
        <p:spPr>
          <a:xfrm flipV="1">
            <a:off x="97903" y="3111913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5" name="直接连接符 154"/>
          <p:cNvCxnSpPr/>
          <p:nvPr/>
        </p:nvCxnSpPr>
        <p:spPr>
          <a:xfrm flipV="1">
            <a:off x="97903" y="3185964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6" name="直接连接符 155"/>
          <p:cNvCxnSpPr/>
          <p:nvPr/>
        </p:nvCxnSpPr>
        <p:spPr>
          <a:xfrm flipV="1">
            <a:off x="97903" y="3260014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7" name="直接连接符 156"/>
          <p:cNvCxnSpPr/>
          <p:nvPr/>
        </p:nvCxnSpPr>
        <p:spPr>
          <a:xfrm flipV="1">
            <a:off x="97903" y="3334064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8" name="直接连接符 157"/>
          <p:cNvCxnSpPr/>
          <p:nvPr/>
        </p:nvCxnSpPr>
        <p:spPr>
          <a:xfrm flipV="1">
            <a:off x="97903" y="3408115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9" name="直接连接符 158"/>
          <p:cNvCxnSpPr/>
          <p:nvPr/>
        </p:nvCxnSpPr>
        <p:spPr>
          <a:xfrm flipV="1">
            <a:off x="97903" y="3482166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0" name="直接连接符 159"/>
          <p:cNvCxnSpPr/>
          <p:nvPr/>
        </p:nvCxnSpPr>
        <p:spPr>
          <a:xfrm flipV="1">
            <a:off x="97903" y="3556217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1" name="直接连接符 160"/>
          <p:cNvCxnSpPr/>
          <p:nvPr/>
        </p:nvCxnSpPr>
        <p:spPr>
          <a:xfrm flipV="1">
            <a:off x="97903" y="3630268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2" name="直接连接符 161"/>
          <p:cNvCxnSpPr/>
          <p:nvPr/>
        </p:nvCxnSpPr>
        <p:spPr>
          <a:xfrm flipV="1">
            <a:off x="97903" y="3704317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3" name="直接连接符 162"/>
          <p:cNvCxnSpPr/>
          <p:nvPr/>
        </p:nvCxnSpPr>
        <p:spPr>
          <a:xfrm flipV="1">
            <a:off x="97903" y="3778369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4" name="直接连接符 163"/>
          <p:cNvCxnSpPr/>
          <p:nvPr/>
        </p:nvCxnSpPr>
        <p:spPr>
          <a:xfrm flipV="1">
            <a:off x="97903" y="3852419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5" name="直接连接符 164"/>
          <p:cNvCxnSpPr/>
          <p:nvPr/>
        </p:nvCxnSpPr>
        <p:spPr>
          <a:xfrm flipV="1">
            <a:off x="97903" y="3926470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6" name="直接连接符 165"/>
          <p:cNvCxnSpPr/>
          <p:nvPr/>
        </p:nvCxnSpPr>
        <p:spPr>
          <a:xfrm flipV="1">
            <a:off x="97903" y="4000520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7" name="直接连接符 166"/>
          <p:cNvCxnSpPr/>
          <p:nvPr/>
        </p:nvCxnSpPr>
        <p:spPr>
          <a:xfrm flipV="1">
            <a:off x="97903" y="4074571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8" name="直接连接符 167"/>
          <p:cNvCxnSpPr/>
          <p:nvPr/>
        </p:nvCxnSpPr>
        <p:spPr>
          <a:xfrm flipV="1">
            <a:off x="97903" y="4148622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9" name="直接连接符 168"/>
          <p:cNvCxnSpPr/>
          <p:nvPr/>
        </p:nvCxnSpPr>
        <p:spPr>
          <a:xfrm flipV="1">
            <a:off x="97903" y="4222673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0" name="直接连接符 169"/>
          <p:cNvCxnSpPr/>
          <p:nvPr/>
        </p:nvCxnSpPr>
        <p:spPr>
          <a:xfrm flipV="1">
            <a:off x="97903" y="4296723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1" name="直接连接符 170"/>
          <p:cNvCxnSpPr/>
          <p:nvPr/>
        </p:nvCxnSpPr>
        <p:spPr>
          <a:xfrm flipV="1">
            <a:off x="97903" y="4370774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2" name="直接连接符 171"/>
          <p:cNvCxnSpPr/>
          <p:nvPr/>
        </p:nvCxnSpPr>
        <p:spPr>
          <a:xfrm flipV="1">
            <a:off x="97903" y="4444825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3" name="直接连接符 172"/>
          <p:cNvCxnSpPr/>
          <p:nvPr/>
        </p:nvCxnSpPr>
        <p:spPr>
          <a:xfrm flipV="1">
            <a:off x="97903" y="4518875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4" name="直接连接符 173"/>
          <p:cNvCxnSpPr/>
          <p:nvPr/>
        </p:nvCxnSpPr>
        <p:spPr>
          <a:xfrm flipV="1">
            <a:off x="97903" y="4592925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5" name="直接连接符 174"/>
          <p:cNvCxnSpPr/>
          <p:nvPr/>
        </p:nvCxnSpPr>
        <p:spPr>
          <a:xfrm flipV="1">
            <a:off x="97903" y="4666976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6" name="直接连接符 175"/>
          <p:cNvCxnSpPr/>
          <p:nvPr/>
        </p:nvCxnSpPr>
        <p:spPr>
          <a:xfrm flipV="1">
            <a:off x="97903" y="4741027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7" name="直接连接符 176"/>
          <p:cNvCxnSpPr/>
          <p:nvPr/>
        </p:nvCxnSpPr>
        <p:spPr>
          <a:xfrm flipV="1">
            <a:off x="97903" y="4815078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8" name="直接连接符 177"/>
          <p:cNvCxnSpPr/>
          <p:nvPr/>
        </p:nvCxnSpPr>
        <p:spPr>
          <a:xfrm flipV="1">
            <a:off x="97903" y="4889128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9" name="直接连接符 178"/>
          <p:cNvCxnSpPr/>
          <p:nvPr/>
        </p:nvCxnSpPr>
        <p:spPr>
          <a:xfrm flipV="1">
            <a:off x="97903" y="4963179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0" name="直接连接符 179"/>
          <p:cNvCxnSpPr/>
          <p:nvPr/>
        </p:nvCxnSpPr>
        <p:spPr>
          <a:xfrm flipV="1">
            <a:off x="97903" y="5037230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1" name="直接连接符 180"/>
          <p:cNvCxnSpPr/>
          <p:nvPr/>
        </p:nvCxnSpPr>
        <p:spPr>
          <a:xfrm flipV="1">
            <a:off x="97903" y="5105584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2" name="直接连接符 181"/>
          <p:cNvCxnSpPr/>
          <p:nvPr/>
        </p:nvCxnSpPr>
        <p:spPr>
          <a:xfrm flipV="1">
            <a:off x="97903" y="5179635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3" name="直接连接符 182"/>
          <p:cNvCxnSpPr/>
          <p:nvPr/>
        </p:nvCxnSpPr>
        <p:spPr>
          <a:xfrm flipV="1">
            <a:off x="97903" y="5253685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4" name="直接连接符 183"/>
          <p:cNvCxnSpPr/>
          <p:nvPr/>
        </p:nvCxnSpPr>
        <p:spPr>
          <a:xfrm flipV="1">
            <a:off x="97903" y="5327736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5" name="直接连接符 184"/>
          <p:cNvCxnSpPr/>
          <p:nvPr/>
        </p:nvCxnSpPr>
        <p:spPr>
          <a:xfrm flipV="1">
            <a:off x="97903" y="5401787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6" name="直接连接符 185"/>
          <p:cNvCxnSpPr/>
          <p:nvPr/>
        </p:nvCxnSpPr>
        <p:spPr>
          <a:xfrm flipV="1">
            <a:off x="97903" y="5475837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7" name="直接连接符 186"/>
          <p:cNvCxnSpPr/>
          <p:nvPr/>
        </p:nvCxnSpPr>
        <p:spPr>
          <a:xfrm flipV="1">
            <a:off x="97903" y="3516343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8" name="直接连接符 187"/>
          <p:cNvCxnSpPr/>
          <p:nvPr/>
        </p:nvCxnSpPr>
        <p:spPr>
          <a:xfrm flipV="1">
            <a:off x="97903" y="3590394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9" name="直接连接符 188"/>
          <p:cNvCxnSpPr/>
          <p:nvPr/>
        </p:nvCxnSpPr>
        <p:spPr>
          <a:xfrm flipV="1">
            <a:off x="97903" y="3664445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0" name="直接连接符 189"/>
          <p:cNvCxnSpPr/>
          <p:nvPr/>
        </p:nvCxnSpPr>
        <p:spPr>
          <a:xfrm flipV="1">
            <a:off x="97903" y="3738495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1" name="直接连接符 190"/>
          <p:cNvCxnSpPr/>
          <p:nvPr/>
        </p:nvCxnSpPr>
        <p:spPr>
          <a:xfrm flipV="1">
            <a:off x="97903" y="3812546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2" name="直接连接符 191"/>
          <p:cNvCxnSpPr/>
          <p:nvPr/>
        </p:nvCxnSpPr>
        <p:spPr>
          <a:xfrm flipV="1">
            <a:off x="97903" y="3886596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3" name="直接连接符 192"/>
          <p:cNvCxnSpPr/>
          <p:nvPr/>
        </p:nvCxnSpPr>
        <p:spPr>
          <a:xfrm flipV="1">
            <a:off x="97903" y="3960647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4" name="直接连接符 193"/>
          <p:cNvCxnSpPr/>
          <p:nvPr/>
        </p:nvCxnSpPr>
        <p:spPr>
          <a:xfrm flipV="1">
            <a:off x="97903" y="4034698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5" name="直接连接符 194"/>
          <p:cNvCxnSpPr/>
          <p:nvPr/>
        </p:nvCxnSpPr>
        <p:spPr>
          <a:xfrm flipV="1">
            <a:off x="97903" y="4108749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6" name="直接连接符 195"/>
          <p:cNvCxnSpPr/>
          <p:nvPr/>
        </p:nvCxnSpPr>
        <p:spPr>
          <a:xfrm flipV="1">
            <a:off x="97903" y="4182799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7" name="直接连接符 196"/>
          <p:cNvCxnSpPr/>
          <p:nvPr/>
        </p:nvCxnSpPr>
        <p:spPr>
          <a:xfrm flipV="1">
            <a:off x="97903" y="4256850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8" name="直接连接符 197"/>
          <p:cNvCxnSpPr/>
          <p:nvPr/>
        </p:nvCxnSpPr>
        <p:spPr>
          <a:xfrm flipV="1">
            <a:off x="97903" y="4330900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9" name="直接连接符 198"/>
          <p:cNvCxnSpPr/>
          <p:nvPr/>
        </p:nvCxnSpPr>
        <p:spPr>
          <a:xfrm flipV="1">
            <a:off x="97903" y="4404951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0" name="直接连接符 199"/>
          <p:cNvCxnSpPr/>
          <p:nvPr/>
        </p:nvCxnSpPr>
        <p:spPr>
          <a:xfrm flipV="1">
            <a:off x="97903" y="4479001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1" name="直接连接符 200"/>
          <p:cNvCxnSpPr/>
          <p:nvPr/>
        </p:nvCxnSpPr>
        <p:spPr>
          <a:xfrm flipV="1">
            <a:off x="97903" y="4553052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2" name="直接连接符 201"/>
          <p:cNvCxnSpPr/>
          <p:nvPr/>
        </p:nvCxnSpPr>
        <p:spPr>
          <a:xfrm flipV="1">
            <a:off x="97903" y="4627103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3" name="直接连接符 202"/>
          <p:cNvCxnSpPr/>
          <p:nvPr/>
        </p:nvCxnSpPr>
        <p:spPr>
          <a:xfrm flipV="1">
            <a:off x="97903" y="4701154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4" name="直接连接符 203"/>
          <p:cNvCxnSpPr/>
          <p:nvPr/>
        </p:nvCxnSpPr>
        <p:spPr>
          <a:xfrm flipV="1">
            <a:off x="97903" y="4775204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5" name="直接连接符 204"/>
          <p:cNvCxnSpPr/>
          <p:nvPr/>
        </p:nvCxnSpPr>
        <p:spPr>
          <a:xfrm flipV="1">
            <a:off x="97903" y="4849255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6" name="直接连接符 205"/>
          <p:cNvCxnSpPr/>
          <p:nvPr/>
        </p:nvCxnSpPr>
        <p:spPr>
          <a:xfrm flipV="1">
            <a:off x="97903" y="4923306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7" name="直接连接符 206"/>
          <p:cNvCxnSpPr/>
          <p:nvPr/>
        </p:nvCxnSpPr>
        <p:spPr>
          <a:xfrm flipV="1">
            <a:off x="97903" y="4997356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8" name="直接连接符 207"/>
          <p:cNvCxnSpPr/>
          <p:nvPr/>
        </p:nvCxnSpPr>
        <p:spPr>
          <a:xfrm flipV="1">
            <a:off x="97903" y="5071406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9" name="直接连接符 208"/>
          <p:cNvCxnSpPr/>
          <p:nvPr/>
        </p:nvCxnSpPr>
        <p:spPr>
          <a:xfrm flipV="1">
            <a:off x="97903" y="5139761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0" name="直接连接符 209"/>
          <p:cNvCxnSpPr/>
          <p:nvPr/>
        </p:nvCxnSpPr>
        <p:spPr>
          <a:xfrm flipV="1">
            <a:off x="97903" y="5213812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1" name="直接连接符 210"/>
          <p:cNvCxnSpPr/>
          <p:nvPr/>
        </p:nvCxnSpPr>
        <p:spPr>
          <a:xfrm flipV="1">
            <a:off x="97903" y="5287862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2" name="直接连接符 211"/>
          <p:cNvCxnSpPr/>
          <p:nvPr/>
        </p:nvCxnSpPr>
        <p:spPr>
          <a:xfrm flipV="1">
            <a:off x="97903" y="5361913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3" name="直接连接符 212"/>
          <p:cNvCxnSpPr/>
          <p:nvPr/>
        </p:nvCxnSpPr>
        <p:spPr>
          <a:xfrm flipV="1">
            <a:off x="97903" y="5435963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0" name="直接连接符 219"/>
          <p:cNvCxnSpPr/>
          <p:nvPr/>
        </p:nvCxnSpPr>
        <p:spPr>
          <a:xfrm flipV="1">
            <a:off x="97903" y="2337229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1" name="直接连接符 220"/>
          <p:cNvCxnSpPr/>
          <p:nvPr/>
        </p:nvCxnSpPr>
        <p:spPr>
          <a:xfrm flipV="1">
            <a:off x="97903" y="2411280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2" name="直接连接符 221"/>
          <p:cNvCxnSpPr/>
          <p:nvPr/>
        </p:nvCxnSpPr>
        <p:spPr>
          <a:xfrm flipV="1">
            <a:off x="97903" y="2485331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3" name="直接连接符 222"/>
          <p:cNvCxnSpPr/>
          <p:nvPr/>
        </p:nvCxnSpPr>
        <p:spPr>
          <a:xfrm flipV="1">
            <a:off x="97903" y="2559382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4" name="直接连接符 223"/>
          <p:cNvCxnSpPr/>
          <p:nvPr/>
        </p:nvCxnSpPr>
        <p:spPr>
          <a:xfrm flipV="1">
            <a:off x="97903" y="2633432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5" name="直接连接符 224"/>
          <p:cNvCxnSpPr/>
          <p:nvPr/>
        </p:nvCxnSpPr>
        <p:spPr>
          <a:xfrm flipV="1">
            <a:off x="97903" y="2707483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6" name="直接连接符 225"/>
          <p:cNvCxnSpPr/>
          <p:nvPr/>
        </p:nvCxnSpPr>
        <p:spPr>
          <a:xfrm flipV="1">
            <a:off x="97903" y="2781533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7" name="直接连接符 226"/>
          <p:cNvCxnSpPr/>
          <p:nvPr/>
        </p:nvCxnSpPr>
        <p:spPr>
          <a:xfrm flipV="1">
            <a:off x="97903" y="2855584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8" name="直接连接符 227"/>
          <p:cNvCxnSpPr/>
          <p:nvPr/>
        </p:nvCxnSpPr>
        <p:spPr>
          <a:xfrm flipV="1">
            <a:off x="97903" y="2929634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9" name="直接连接符 228"/>
          <p:cNvCxnSpPr/>
          <p:nvPr/>
        </p:nvCxnSpPr>
        <p:spPr>
          <a:xfrm flipV="1">
            <a:off x="97903" y="3003685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0" name="直接连接符 229"/>
          <p:cNvCxnSpPr/>
          <p:nvPr/>
        </p:nvCxnSpPr>
        <p:spPr>
          <a:xfrm flipV="1">
            <a:off x="97903" y="3077736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1" name="直接连接符 230"/>
          <p:cNvCxnSpPr/>
          <p:nvPr/>
        </p:nvCxnSpPr>
        <p:spPr>
          <a:xfrm flipV="1">
            <a:off x="97903" y="3151787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2" name="直接连接符 231"/>
          <p:cNvCxnSpPr/>
          <p:nvPr/>
        </p:nvCxnSpPr>
        <p:spPr>
          <a:xfrm flipV="1">
            <a:off x="97903" y="3225837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3" name="直接连接符 232"/>
          <p:cNvCxnSpPr/>
          <p:nvPr/>
        </p:nvCxnSpPr>
        <p:spPr>
          <a:xfrm flipV="1">
            <a:off x="97903" y="3299888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4" name="直接连接符 233"/>
          <p:cNvCxnSpPr/>
          <p:nvPr/>
        </p:nvCxnSpPr>
        <p:spPr>
          <a:xfrm flipV="1">
            <a:off x="97903" y="3373939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5" name="直接连接符 234"/>
          <p:cNvCxnSpPr/>
          <p:nvPr/>
        </p:nvCxnSpPr>
        <p:spPr>
          <a:xfrm flipV="1">
            <a:off x="97903" y="3447989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3" name="直接连接符 242"/>
          <p:cNvCxnSpPr/>
          <p:nvPr/>
        </p:nvCxnSpPr>
        <p:spPr>
          <a:xfrm flipV="1">
            <a:off x="97903" y="1516976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4" name="直接连接符 243"/>
          <p:cNvCxnSpPr/>
          <p:nvPr/>
        </p:nvCxnSpPr>
        <p:spPr>
          <a:xfrm flipV="1">
            <a:off x="97903" y="1591027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5" name="直接连接符 244"/>
          <p:cNvCxnSpPr/>
          <p:nvPr/>
        </p:nvCxnSpPr>
        <p:spPr>
          <a:xfrm flipV="1">
            <a:off x="97903" y="1665078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6" name="直接连接符 245"/>
          <p:cNvCxnSpPr/>
          <p:nvPr/>
        </p:nvCxnSpPr>
        <p:spPr>
          <a:xfrm flipV="1">
            <a:off x="97903" y="1739129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7" name="直接连接符 246"/>
          <p:cNvCxnSpPr/>
          <p:nvPr/>
        </p:nvCxnSpPr>
        <p:spPr>
          <a:xfrm flipV="1">
            <a:off x="97903" y="1813179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8" name="直接连接符 247"/>
          <p:cNvCxnSpPr/>
          <p:nvPr/>
        </p:nvCxnSpPr>
        <p:spPr>
          <a:xfrm flipV="1">
            <a:off x="97903" y="1887230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9" name="直接连接符 248"/>
          <p:cNvCxnSpPr/>
          <p:nvPr/>
        </p:nvCxnSpPr>
        <p:spPr>
          <a:xfrm flipV="1">
            <a:off x="97903" y="1961280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0" name="直接连接符 249"/>
          <p:cNvCxnSpPr/>
          <p:nvPr/>
        </p:nvCxnSpPr>
        <p:spPr>
          <a:xfrm flipV="1">
            <a:off x="97903" y="2035331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1" name="直接连接符 250"/>
          <p:cNvCxnSpPr/>
          <p:nvPr/>
        </p:nvCxnSpPr>
        <p:spPr>
          <a:xfrm flipV="1">
            <a:off x="97903" y="2109381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2" name="直接连接符 251"/>
          <p:cNvCxnSpPr/>
          <p:nvPr/>
        </p:nvCxnSpPr>
        <p:spPr>
          <a:xfrm flipV="1">
            <a:off x="97903" y="2183432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3" name="直接连接符 252"/>
          <p:cNvCxnSpPr/>
          <p:nvPr/>
        </p:nvCxnSpPr>
        <p:spPr>
          <a:xfrm flipV="1">
            <a:off x="97903" y="2257483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4" name="直接连接符 253"/>
          <p:cNvCxnSpPr/>
          <p:nvPr/>
        </p:nvCxnSpPr>
        <p:spPr>
          <a:xfrm flipV="1">
            <a:off x="97903" y="1482799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5" name="直接连接符 254"/>
          <p:cNvCxnSpPr/>
          <p:nvPr/>
        </p:nvCxnSpPr>
        <p:spPr>
          <a:xfrm flipV="1">
            <a:off x="97903" y="1556850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6" name="直接连接符 255"/>
          <p:cNvCxnSpPr/>
          <p:nvPr/>
        </p:nvCxnSpPr>
        <p:spPr>
          <a:xfrm flipV="1">
            <a:off x="97903" y="1630900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7" name="直接连接符 256"/>
          <p:cNvCxnSpPr/>
          <p:nvPr/>
        </p:nvCxnSpPr>
        <p:spPr>
          <a:xfrm flipV="1">
            <a:off x="97903" y="1704951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8" name="直接连接符 257"/>
          <p:cNvCxnSpPr/>
          <p:nvPr/>
        </p:nvCxnSpPr>
        <p:spPr>
          <a:xfrm flipV="1">
            <a:off x="97903" y="1779002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9" name="直接连接符 258"/>
          <p:cNvCxnSpPr/>
          <p:nvPr/>
        </p:nvCxnSpPr>
        <p:spPr>
          <a:xfrm flipV="1">
            <a:off x="97903" y="1853053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0" name="直接连接符 259"/>
          <p:cNvCxnSpPr/>
          <p:nvPr/>
        </p:nvCxnSpPr>
        <p:spPr>
          <a:xfrm flipV="1">
            <a:off x="97903" y="1927103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1" name="直接连接符 260"/>
          <p:cNvCxnSpPr/>
          <p:nvPr/>
        </p:nvCxnSpPr>
        <p:spPr>
          <a:xfrm flipV="1">
            <a:off x="97903" y="2001154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2" name="直接连接符 261"/>
          <p:cNvCxnSpPr/>
          <p:nvPr/>
        </p:nvCxnSpPr>
        <p:spPr>
          <a:xfrm flipV="1">
            <a:off x="97903" y="2075204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3" name="直接连接符 262"/>
          <p:cNvCxnSpPr/>
          <p:nvPr/>
        </p:nvCxnSpPr>
        <p:spPr>
          <a:xfrm flipV="1">
            <a:off x="97903" y="2149255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4" name="直接连接符 263"/>
          <p:cNvCxnSpPr/>
          <p:nvPr/>
        </p:nvCxnSpPr>
        <p:spPr>
          <a:xfrm flipV="1">
            <a:off x="97903" y="2223305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5" name="直接连接符 264"/>
          <p:cNvCxnSpPr/>
          <p:nvPr/>
        </p:nvCxnSpPr>
        <p:spPr>
          <a:xfrm flipV="1">
            <a:off x="97903" y="2297356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6" name="直接连接符 265"/>
          <p:cNvCxnSpPr/>
          <p:nvPr/>
        </p:nvCxnSpPr>
        <p:spPr>
          <a:xfrm flipV="1">
            <a:off x="97903" y="1223623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7" name="直接连接符 266"/>
          <p:cNvCxnSpPr/>
          <p:nvPr/>
        </p:nvCxnSpPr>
        <p:spPr>
          <a:xfrm flipV="1">
            <a:off x="97903" y="1297673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8" name="直接连接符 267"/>
          <p:cNvCxnSpPr/>
          <p:nvPr/>
        </p:nvCxnSpPr>
        <p:spPr>
          <a:xfrm flipV="1">
            <a:off x="97903" y="1371724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9" name="直接连接符 268"/>
          <p:cNvCxnSpPr/>
          <p:nvPr/>
        </p:nvCxnSpPr>
        <p:spPr>
          <a:xfrm flipV="1">
            <a:off x="97903" y="1445774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0" name="直接连接符 269"/>
          <p:cNvCxnSpPr/>
          <p:nvPr/>
        </p:nvCxnSpPr>
        <p:spPr>
          <a:xfrm flipV="1">
            <a:off x="97903" y="1188495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1" name="直接连接符 270"/>
          <p:cNvCxnSpPr/>
          <p:nvPr/>
        </p:nvCxnSpPr>
        <p:spPr>
          <a:xfrm flipV="1">
            <a:off x="97903" y="1262546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2" name="直接连接符 271"/>
          <p:cNvCxnSpPr/>
          <p:nvPr/>
        </p:nvCxnSpPr>
        <p:spPr>
          <a:xfrm flipV="1">
            <a:off x="97903" y="1336597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3" name="直接连接符 272"/>
          <p:cNvCxnSpPr/>
          <p:nvPr/>
        </p:nvCxnSpPr>
        <p:spPr>
          <a:xfrm flipV="1">
            <a:off x="97903" y="1410647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4" name="直接连接符 273"/>
          <p:cNvCxnSpPr/>
          <p:nvPr/>
        </p:nvCxnSpPr>
        <p:spPr>
          <a:xfrm flipV="1">
            <a:off x="97903" y="1111597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6" name="直接连接符 275"/>
          <p:cNvCxnSpPr/>
          <p:nvPr/>
        </p:nvCxnSpPr>
        <p:spPr>
          <a:xfrm flipV="1">
            <a:off x="97903" y="1150521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9" name="直接连接符 288"/>
          <p:cNvCxnSpPr/>
          <p:nvPr/>
        </p:nvCxnSpPr>
        <p:spPr>
          <a:xfrm flipV="1">
            <a:off x="750984" y="1226470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0" name="直接连接符 289"/>
          <p:cNvCxnSpPr/>
          <p:nvPr/>
        </p:nvCxnSpPr>
        <p:spPr>
          <a:xfrm flipV="1">
            <a:off x="750984" y="1300521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1" name="直接连接符 290"/>
          <p:cNvCxnSpPr/>
          <p:nvPr/>
        </p:nvCxnSpPr>
        <p:spPr>
          <a:xfrm flipV="1">
            <a:off x="750984" y="1374572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2" name="直接连接符 291"/>
          <p:cNvCxnSpPr/>
          <p:nvPr/>
        </p:nvCxnSpPr>
        <p:spPr>
          <a:xfrm flipV="1">
            <a:off x="750984" y="1448622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3" name="直接连接符 292"/>
          <p:cNvCxnSpPr/>
          <p:nvPr/>
        </p:nvCxnSpPr>
        <p:spPr>
          <a:xfrm flipV="1">
            <a:off x="750984" y="1522673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4" name="直接连接符 293"/>
          <p:cNvCxnSpPr/>
          <p:nvPr/>
        </p:nvCxnSpPr>
        <p:spPr>
          <a:xfrm flipV="1">
            <a:off x="750984" y="1596723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9" name="直接连接符 298"/>
          <p:cNvCxnSpPr/>
          <p:nvPr/>
        </p:nvCxnSpPr>
        <p:spPr>
          <a:xfrm flipV="1">
            <a:off x="750984" y="1192293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0" name="直接连接符 299"/>
          <p:cNvCxnSpPr/>
          <p:nvPr/>
        </p:nvCxnSpPr>
        <p:spPr>
          <a:xfrm flipV="1">
            <a:off x="750984" y="1266343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1" name="直接连接符 300"/>
          <p:cNvCxnSpPr/>
          <p:nvPr/>
        </p:nvCxnSpPr>
        <p:spPr>
          <a:xfrm flipV="1">
            <a:off x="750984" y="1340394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2" name="直接连接符 301"/>
          <p:cNvCxnSpPr/>
          <p:nvPr/>
        </p:nvCxnSpPr>
        <p:spPr>
          <a:xfrm flipV="1">
            <a:off x="750984" y="1414445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3" name="直接连接符 302"/>
          <p:cNvCxnSpPr/>
          <p:nvPr/>
        </p:nvCxnSpPr>
        <p:spPr>
          <a:xfrm flipV="1">
            <a:off x="750984" y="1488496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4" name="直接连接符 303"/>
          <p:cNvCxnSpPr/>
          <p:nvPr/>
        </p:nvCxnSpPr>
        <p:spPr>
          <a:xfrm flipV="1">
            <a:off x="750984" y="1562546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3" name="直接连接符 312"/>
          <p:cNvCxnSpPr/>
          <p:nvPr/>
        </p:nvCxnSpPr>
        <p:spPr>
          <a:xfrm flipV="1">
            <a:off x="750984" y="1155268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7" name="直接连接符 316"/>
          <p:cNvCxnSpPr/>
          <p:nvPr/>
        </p:nvCxnSpPr>
        <p:spPr>
          <a:xfrm flipV="1">
            <a:off x="750984" y="1121091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7" name="直接连接符 326"/>
          <p:cNvCxnSpPr/>
          <p:nvPr/>
        </p:nvCxnSpPr>
        <p:spPr>
          <a:xfrm flipV="1">
            <a:off x="9195454" y="5092293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8" name="直接连接符 327"/>
          <p:cNvCxnSpPr/>
          <p:nvPr/>
        </p:nvCxnSpPr>
        <p:spPr>
          <a:xfrm flipV="1">
            <a:off x="9195454" y="5166343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9" name="直接连接符 328"/>
          <p:cNvCxnSpPr/>
          <p:nvPr/>
        </p:nvCxnSpPr>
        <p:spPr>
          <a:xfrm flipV="1">
            <a:off x="9195454" y="5240394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0" name="直接连接符 329"/>
          <p:cNvCxnSpPr/>
          <p:nvPr/>
        </p:nvCxnSpPr>
        <p:spPr>
          <a:xfrm flipV="1">
            <a:off x="9195454" y="5314444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1" name="直接连接符 330"/>
          <p:cNvCxnSpPr/>
          <p:nvPr/>
        </p:nvCxnSpPr>
        <p:spPr>
          <a:xfrm flipV="1">
            <a:off x="9195454" y="5388495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2" name="直接连接符 331"/>
          <p:cNvCxnSpPr/>
          <p:nvPr/>
        </p:nvCxnSpPr>
        <p:spPr>
          <a:xfrm flipV="1">
            <a:off x="9195454" y="5058116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3" name="直接连接符 332"/>
          <p:cNvCxnSpPr/>
          <p:nvPr/>
        </p:nvCxnSpPr>
        <p:spPr>
          <a:xfrm flipV="1">
            <a:off x="9195454" y="5132166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4" name="直接连接符 333"/>
          <p:cNvCxnSpPr/>
          <p:nvPr/>
        </p:nvCxnSpPr>
        <p:spPr>
          <a:xfrm flipV="1">
            <a:off x="9195454" y="5206217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5" name="直接连接符 334"/>
          <p:cNvCxnSpPr/>
          <p:nvPr/>
        </p:nvCxnSpPr>
        <p:spPr>
          <a:xfrm flipV="1">
            <a:off x="9195454" y="5280268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6" name="直接连接符 335"/>
          <p:cNvCxnSpPr/>
          <p:nvPr/>
        </p:nvCxnSpPr>
        <p:spPr>
          <a:xfrm flipV="1">
            <a:off x="9195454" y="5354318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7" name="直接连接符 336"/>
          <p:cNvCxnSpPr/>
          <p:nvPr/>
        </p:nvCxnSpPr>
        <p:spPr>
          <a:xfrm flipV="1">
            <a:off x="9195454" y="5428368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8" name="直接连接符 337"/>
          <p:cNvCxnSpPr/>
          <p:nvPr/>
        </p:nvCxnSpPr>
        <p:spPr>
          <a:xfrm flipV="1">
            <a:off x="9195454" y="4798938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9" name="直接连接符 338"/>
          <p:cNvCxnSpPr/>
          <p:nvPr/>
        </p:nvCxnSpPr>
        <p:spPr>
          <a:xfrm flipV="1">
            <a:off x="9195454" y="4872989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0" name="直接连接符 339"/>
          <p:cNvCxnSpPr/>
          <p:nvPr/>
        </p:nvCxnSpPr>
        <p:spPr>
          <a:xfrm flipV="1">
            <a:off x="9195454" y="4947040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1" name="直接连接符 340"/>
          <p:cNvCxnSpPr/>
          <p:nvPr/>
        </p:nvCxnSpPr>
        <p:spPr>
          <a:xfrm flipV="1">
            <a:off x="9195454" y="5021091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2" name="直接连接符 341"/>
          <p:cNvCxnSpPr/>
          <p:nvPr/>
        </p:nvCxnSpPr>
        <p:spPr>
          <a:xfrm flipV="1">
            <a:off x="9195454" y="4763812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3" name="直接连接符 342"/>
          <p:cNvCxnSpPr/>
          <p:nvPr/>
        </p:nvCxnSpPr>
        <p:spPr>
          <a:xfrm flipV="1">
            <a:off x="9195454" y="4837863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4" name="直接连接符 343"/>
          <p:cNvCxnSpPr/>
          <p:nvPr/>
        </p:nvCxnSpPr>
        <p:spPr>
          <a:xfrm flipV="1">
            <a:off x="9195454" y="4911913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5" name="直接连接符 344"/>
          <p:cNvCxnSpPr/>
          <p:nvPr/>
        </p:nvCxnSpPr>
        <p:spPr>
          <a:xfrm flipV="1">
            <a:off x="9195454" y="4985964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6" name="直接连接符 345"/>
          <p:cNvCxnSpPr/>
          <p:nvPr/>
        </p:nvCxnSpPr>
        <p:spPr>
          <a:xfrm flipV="1">
            <a:off x="9195454" y="4686914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7" name="直接连接符 346"/>
          <p:cNvCxnSpPr/>
          <p:nvPr/>
        </p:nvCxnSpPr>
        <p:spPr>
          <a:xfrm flipV="1">
            <a:off x="9195454" y="4725837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8" name="直接连接符 347"/>
          <p:cNvCxnSpPr/>
          <p:nvPr/>
        </p:nvCxnSpPr>
        <p:spPr>
          <a:xfrm flipV="1">
            <a:off x="8544903" y="5084698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9" name="直接连接符 348"/>
          <p:cNvCxnSpPr/>
          <p:nvPr/>
        </p:nvCxnSpPr>
        <p:spPr>
          <a:xfrm flipV="1">
            <a:off x="8544903" y="5158749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0" name="直接连接符 349"/>
          <p:cNvCxnSpPr/>
          <p:nvPr/>
        </p:nvCxnSpPr>
        <p:spPr>
          <a:xfrm flipV="1">
            <a:off x="8544903" y="5232799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1" name="直接连接符 350"/>
          <p:cNvCxnSpPr/>
          <p:nvPr/>
        </p:nvCxnSpPr>
        <p:spPr>
          <a:xfrm flipV="1">
            <a:off x="8544903" y="5306849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2" name="直接连接符 351"/>
          <p:cNvCxnSpPr/>
          <p:nvPr/>
        </p:nvCxnSpPr>
        <p:spPr>
          <a:xfrm flipV="1">
            <a:off x="8544903" y="5380900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3" name="直接连接符 352"/>
          <p:cNvCxnSpPr/>
          <p:nvPr/>
        </p:nvCxnSpPr>
        <p:spPr>
          <a:xfrm flipV="1">
            <a:off x="8544903" y="5454951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4" name="直接连接符 353"/>
          <p:cNvCxnSpPr/>
          <p:nvPr/>
        </p:nvCxnSpPr>
        <p:spPr>
          <a:xfrm flipV="1">
            <a:off x="8544903" y="5050521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5" name="直接连接符 354"/>
          <p:cNvCxnSpPr/>
          <p:nvPr/>
        </p:nvCxnSpPr>
        <p:spPr>
          <a:xfrm flipV="1">
            <a:off x="8544903" y="5124571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6" name="直接连接符 355"/>
          <p:cNvCxnSpPr/>
          <p:nvPr/>
        </p:nvCxnSpPr>
        <p:spPr>
          <a:xfrm flipV="1">
            <a:off x="8544903" y="5198622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7" name="直接连接符 356"/>
          <p:cNvCxnSpPr/>
          <p:nvPr/>
        </p:nvCxnSpPr>
        <p:spPr>
          <a:xfrm flipV="1">
            <a:off x="8544903" y="5272673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8" name="直接连接符 357"/>
          <p:cNvCxnSpPr/>
          <p:nvPr/>
        </p:nvCxnSpPr>
        <p:spPr>
          <a:xfrm flipV="1">
            <a:off x="8544903" y="5346723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9" name="直接连接符 358"/>
          <p:cNvCxnSpPr/>
          <p:nvPr/>
        </p:nvCxnSpPr>
        <p:spPr>
          <a:xfrm flipV="1">
            <a:off x="8544903" y="5420773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0" name="直接连接符 359"/>
          <p:cNvCxnSpPr/>
          <p:nvPr/>
        </p:nvCxnSpPr>
        <p:spPr>
          <a:xfrm flipV="1">
            <a:off x="8544903" y="5013496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1" name="直接连接符 360"/>
          <p:cNvCxnSpPr/>
          <p:nvPr/>
        </p:nvCxnSpPr>
        <p:spPr>
          <a:xfrm flipV="1">
            <a:off x="8544903" y="4979318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506" name="文本框 98"/>
          <p:cNvSpPr txBox="1"/>
          <p:nvPr/>
        </p:nvSpPr>
        <p:spPr>
          <a:xfrm>
            <a:off x="1367155" y="2399665"/>
            <a:ext cx="7621270" cy="63246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lnSpc>
                <a:spcPct val="110000"/>
              </a:lnSpc>
              <a:spcBef>
                <a:spcPct val="0"/>
              </a:spcBef>
              <a:buNone/>
            </a:pPr>
            <a:r>
              <a:rPr lang="en-US" altLang="zh-CN" sz="3200" dirty="0">
                <a:latin typeface="微软雅黑" panose="020B0503020204020204" charset="-122"/>
                <a:ea typeface="微软雅黑" panose="020B0503020204020204" charset="-122"/>
                <a:sym typeface="宋体" panose="02010600030101010101" pitchFamily="2" charset="-122"/>
              </a:rPr>
              <a:t>     </a:t>
            </a:r>
            <a:r>
              <a:rPr lang="zh-CN" altLang="en-US" sz="3200" dirty="0">
                <a:latin typeface="微软雅黑" panose="020B0503020204020204" charset="-122"/>
                <a:ea typeface="微软雅黑" panose="020B0503020204020204" charset="-122"/>
                <a:sym typeface="宋体" panose="02010600030101010101" pitchFamily="2" charset="-122"/>
              </a:rPr>
              <a:t>Part.</a:t>
            </a:r>
            <a:r>
              <a:rPr lang="en-US" altLang="zh-CN" sz="3200" dirty="0">
                <a:latin typeface="微软雅黑" panose="020B0503020204020204" charset="-122"/>
                <a:ea typeface="微软雅黑" panose="020B0503020204020204" charset="-122"/>
                <a:sym typeface="宋体" panose="02010600030101010101" pitchFamily="2" charset="-122"/>
              </a:rPr>
              <a:t>3</a:t>
            </a:r>
            <a:r>
              <a:rPr lang="zh-CN" altLang="en-US" sz="3200" dirty="0">
                <a:latin typeface="微软雅黑" panose="020B0503020204020204" charset="-122"/>
                <a:ea typeface="微软雅黑" panose="020B0503020204020204" charset="-122"/>
                <a:sym typeface="宋体" panose="02010600030101010101" pitchFamily="2" charset="-122"/>
              </a:rPr>
              <a:t> </a:t>
            </a:r>
            <a:r>
              <a:rPr lang="en-US" altLang="zh-CN" sz="3200" dirty="0">
                <a:latin typeface="BankGothic Md BT" panose="020B0807020203060204" pitchFamily="34" charset="0"/>
                <a:sym typeface="Arial" panose="020B0604020202020204" pitchFamily="34" charset="0"/>
              </a:rPr>
              <a:t> </a:t>
            </a:r>
            <a:r>
              <a:rPr lang="zh-CN" altLang="en-US" sz="32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电气故障的处</a:t>
            </a:r>
            <a:r>
              <a:rPr lang="zh-CN" altLang="en-US" sz="32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置</a:t>
            </a:r>
            <a:endParaRPr lang="zh-CN" altLang="en-US" sz="3200">
              <a:solidFill>
                <a:srgbClr val="000000"/>
              </a:solidFill>
              <a:latin typeface="宋体" panose="02010600030101010101" pitchFamily="2" charset="-122"/>
              <a:ea typeface="宋体" panose="02010600030101010101" pitchFamily="2" charset="-122"/>
              <a:sym typeface="+mn-ea"/>
            </a:endParaRPr>
          </a:p>
        </p:txBody>
      </p:sp>
      <p:cxnSp>
        <p:nvCxnSpPr>
          <p:cNvPr id="9" name="直接连接符 8"/>
          <p:cNvCxnSpPr/>
          <p:nvPr/>
        </p:nvCxnSpPr>
        <p:spPr>
          <a:xfrm>
            <a:off x="18415" y="5876925"/>
            <a:ext cx="9899650" cy="0"/>
          </a:xfrm>
          <a:prstGeom prst="line">
            <a:avLst/>
          </a:prstGeom>
          <a:ln w="88900" cap="flat" cmpd="thickThin">
            <a:solidFill>
              <a:schemeClr val="accent1">
                <a:lumMod val="75000"/>
              </a:schemeClr>
            </a:solidFill>
            <a:prstDash val="solid"/>
            <a:bevel/>
            <a:head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06" name="文本框 98"/>
          <p:cNvSpPr txBox="1"/>
          <p:nvPr/>
        </p:nvSpPr>
        <p:spPr>
          <a:xfrm>
            <a:off x="935355" y="1917065"/>
            <a:ext cx="7621270" cy="225615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lnSpc>
                <a:spcPct val="110000"/>
              </a:lnSpc>
              <a:spcBef>
                <a:spcPct val="0"/>
              </a:spcBef>
              <a:buNone/>
            </a:pPr>
            <a:r>
              <a:rPr lang="en-US" altLang="zh-CN" sz="3200" dirty="0">
                <a:latin typeface="微软雅黑" panose="020B0503020204020204" charset="-122"/>
                <a:ea typeface="微软雅黑" panose="020B0503020204020204" charset="-122"/>
                <a:sym typeface="宋体" panose="02010600030101010101" pitchFamily="2" charset="-122"/>
              </a:rPr>
              <a:t>  </a:t>
            </a:r>
            <a:r>
              <a:rPr lang="zh-CN" altLang="en-US" sz="3200" dirty="0">
                <a:latin typeface="微软雅黑" panose="020B0503020204020204" charset="-122"/>
                <a:ea typeface="微软雅黑" panose="020B0503020204020204" charset="-122"/>
                <a:sym typeface="宋体" panose="02010600030101010101" pitchFamily="2" charset="-122"/>
              </a:rPr>
              <a:t> </a:t>
            </a:r>
            <a:r>
              <a:rPr lang="en-US" altLang="zh-CN" sz="3200" dirty="0">
                <a:latin typeface="BankGothic Md BT" panose="020B0807020203060204" pitchFamily="34" charset="0"/>
                <a:sym typeface="Arial" panose="020B0604020202020204" pitchFamily="34" charset="0"/>
              </a:rPr>
              <a:t> </a:t>
            </a:r>
            <a:r>
              <a:rPr lang="zh-CN" altLang="en-US" sz="32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电气故障的处置：由简致繁、由上致下的原则；采用</a:t>
            </a:r>
            <a:r>
              <a:rPr lang="en-US" altLang="zh-CN" sz="32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;</a:t>
            </a:r>
            <a:r>
              <a:rPr lang="zh-CN" altLang="en-US" sz="32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望、闻、问、切的形式仔细认真对电路检查找出故障点后，修复或更换损坏部</a:t>
            </a:r>
            <a:r>
              <a:rPr lang="zh-CN" altLang="en-US" sz="32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件，致到排除</a:t>
            </a:r>
            <a:r>
              <a:rPr lang="zh-CN" altLang="en-US" sz="32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故障！！</a:t>
            </a:r>
            <a:endParaRPr lang="zh-CN" altLang="en-US" sz="3200">
              <a:solidFill>
                <a:srgbClr val="000000"/>
              </a:solidFill>
              <a:latin typeface="宋体" panose="02010600030101010101" pitchFamily="2" charset="-122"/>
              <a:ea typeface="宋体" panose="02010600030101010101" pitchFamily="2" charset="-122"/>
              <a:sym typeface="+mn-ea"/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2827655" y="188595"/>
            <a:ext cx="3509645" cy="5835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3200" dirty="0">
                <a:latin typeface="+mj-ea"/>
                <a:ea typeface="+mj-ea"/>
                <a:sym typeface="Arial" panose="020B0604020202020204" pitchFamily="34" charset="0"/>
              </a:rPr>
              <a:t>电气故障的处置</a:t>
            </a:r>
            <a:endParaRPr lang="zh-CN" altLang="en-US" sz="3200" dirty="0">
              <a:latin typeface="+mj-ea"/>
              <a:ea typeface="+mj-ea"/>
              <a:sym typeface="Arial" panose="020B0604020202020204" pitchFamily="34" charset="0"/>
            </a:endParaRPr>
          </a:p>
        </p:txBody>
      </p:sp>
      <p:cxnSp>
        <p:nvCxnSpPr>
          <p:cNvPr id="2" name="直接连接符 1"/>
          <p:cNvCxnSpPr/>
          <p:nvPr/>
        </p:nvCxnSpPr>
        <p:spPr>
          <a:xfrm>
            <a:off x="-635" y="764540"/>
            <a:ext cx="9899650" cy="0"/>
          </a:xfrm>
          <a:prstGeom prst="line">
            <a:avLst/>
          </a:prstGeom>
          <a:ln w="88900" cap="flat" cmpd="thickThin">
            <a:solidFill>
              <a:schemeClr val="accent1">
                <a:lumMod val="75000"/>
              </a:schemeClr>
            </a:solidFill>
            <a:prstDash val="solid"/>
            <a:bevel/>
            <a:head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44" name="直接连接符 143"/>
          <p:cNvCxnSpPr/>
          <p:nvPr/>
        </p:nvCxnSpPr>
        <p:spPr>
          <a:xfrm flipV="1">
            <a:off x="97903" y="2371407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5" name="直接连接符 144"/>
          <p:cNvCxnSpPr/>
          <p:nvPr/>
        </p:nvCxnSpPr>
        <p:spPr>
          <a:xfrm flipV="1">
            <a:off x="97903" y="2445458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6" name="直接连接符 145"/>
          <p:cNvCxnSpPr/>
          <p:nvPr/>
        </p:nvCxnSpPr>
        <p:spPr>
          <a:xfrm flipV="1">
            <a:off x="97903" y="2519508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7" name="直接连接符 146"/>
          <p:cNvCxnSpPr/>
          <p:nvPr/>
        </p:nvCxnSpPr>
        <p:spPr>
          <a:xfrm flipV="1">
            <a:off x="97903" y="2593559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8" name="直接连接符 147"/>
          <p:cNvCxnSpPr/>
          <p:nvPr/>
        </p:nvCxnSpPr>
        <p:spPr>
          <a:xfrm flipV="1">
            <a:off x="97903" y="2667609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9" name="直接连接符 148"/>
          <p:cNvCxnSpPr/>
          <p:nvPr/>
        </p:nvCxnSpPr>
        <p:spPr>
          <a:xfrm flipV="1">
            <a:off x="97903" y="2741660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0" name="直接连接符 149"/>
          <p:cNvCxnSpPr/>
          <p:nvPr/>
        </p:nvCxnSpPr>
        <p:spPr>
          <a:xfrm flipV="1">
            <a:off x="97903" y="2815710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1" name="直接连接符 150"/>
          <p:cNvCxnSpPr/>
          <p:nvPr/>
        </p:nvCxnSpPr>
        <p:spPr>
          <a:xfrm flipV="1">
            <a:off x="97903" y="2889761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2" name="直接连接符 151"/>
          <p:cNvCxnSpPr/>
          <p:nvPr/>
        </p:nvCxnSpPr>
        <p:spPr>
          <a:xfrm flipV="1">
            <a:off x="97903" y="2963812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3" name="直接连接符 152"/>
          <p:cNvCxnSpPr/>
          <p:nvPr/>
        </p:nvCxnSpPr>
        <p:spPr>
          <a:xfrm flipV="1">
            <a:off x="97903" y="3037863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4" name="直接连接符 153"/>
          <p:cNvCxnSpPr/>
          <p:nvPr/>
        </p:nvCxnSpPr>
        <p:spPr>
          <a:xfrm flipV="1">
            <a:off x="97903" y="3111913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5" name="直接连接符 154"/>
          <p:cNvCxnSpPr/>
          <p:nvPr/>
        </p:nvCxnSpPr>
        <p:spPr>
          <a:xfrm flipV="1">
            <a:off x="97903" y="3185964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6" name="直接连接符 155"/>
          <p:cNvCxnSpPr/>
          <p:nvPr/>
        </p:nvCxnSpPr>
        <p:spPr>
          <a:xfrm flipV="1">
            <a:off x="97903" y="3260014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7" name="直接连接符 156"/>
          <p:cNvCxnSpPr/>
          <p:nvPr/>
        </p:nvCxnSpPr>
        <p:spPr>
          <a:xfrm flipV="1">
            <a:off x="97903" y="3334064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8" name="直接连接符 157"/>
          <p:cNvCxnSpPr/>
          <p:nvPr/>
        </p:nvCxnSpPr>
        <p:spPr>
          <a:xfrm flipV="1">
            <a:off x="97903" y="3408115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9" name="直接连接符 158"/>
          <p:cNvCxnSpPr/>
          <p:nvPr/>
        </p:nvCxnSpPr>
        <p:spPr>
          <a:xfrm flipV="1">
            <a:off x="97903" y="3482166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0" name="直接连接符 159"/>
          <p:cNvCxnSpPr/>
          <p:nvPr/>
        </p:nvCxnSpPr>
        <p:spPr>
          <a:xfrm flipV="1">
            <a:off x="97903" y="3556217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1" name="直接连接符 160"/>
          <p:cNvCxnSpPr/>
          <p:nvPr/>
        </p:nvCxnSpPr>
        <p:spPr>
          <a:xfrm flipV="1">
            <a:off x="97903" y="3630268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2" name="直接连接符 161"/>
          <p:cNvCxnSpPr/>
          <p:nvPr/>
        </p:nvCxnSpPr>
        <p:spPr>
          <a:xfrm flipV="1">
            <a:off x="97903" y="3704317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3" name="直接连接符 162"/>
          <p:cNvCxnSpPr/>
          <p:nvPr/>
        </p:nvCxnSpPr>
        <p:spPr>
          <a:xfrm flipV="1">
            <a:off x="97903" y="3778369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4" name="直接连接符 163"/>
          <p:cNvCxnSpPr/>
          <p:nvPr/>
        </p:nvCxnSpPr>
        <p:spPr>
          <a:xfrm flipV="1">
            <a:off x="97903" y="3852419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5" name="直接连接符 164"/>
          <p:cNvCxnSpPr/>
          <p:nvPr/>
        </p:nvCxnSpPr>
        <p:spPr>
          <a:xfrm flipV="1">
            <a:off x="97903" y="3926470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6" name="直接连接符 165"/>
          <p:cNvCxnSpPr/>
          <p:nvPr/>
        </p:nvCxnSpPr>
        <p:spPr>
          <a:xfrm flipV="1">
            <a:off x="97903" y="4000520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7" name="直接连接符 166"/>
          <p:cNvCxnSpPr/>
          <p:nvPr/>
        </p:nvCxnSpPr>
        <p:spPr>
          <a:xfrm flipV="1">
            <a:off x="97903" y="4074571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8" name="直接连接符 167"/>
          <p:cNvCxnSpPr/>
          <p:nvPr/>
        </p:nvCxnSpPr>
        <p:spPr>
          <a:xfrm flipV="1">
            <a:off x="97903" y="4148622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9" name="直接连接符 168"/>
          <p:cNvCxnSpPr/>
          <p:nvPr/>
        </p:nvCxnSpPr>
        <p:spPr>
          <a:xfrm flipV="1">
            <a:off x="97903" y="4222673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0" name="直接连接符 169"/>
          <p:cNvCxnSpPr/>
          <p:nvPr/>
        </p:nvCxnSpPr>
        <p:spPr>
          <a:xfrm flipV="1">
            <a:off x="97903" y="4296723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1" name="直接连接符 170"/>
          <p:cNvCxnSpPr/>
          <p:nvPr/>
        </p:nvCxnSpPr>
        <p:spPr>
          <a:xfrm flipV="1">
            <a:off x="97903" y="4370774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2" name="直接连接符 171"/>
          <p:cNvCxnSpPr/>
          <p:nvPr/>
        </p:nvCxnSpPr>
        <p:spPr>
          <a:xfrm flipV="1">
            <a:off x="97903" y="4444825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3" name="直接连接符 172"/>
          <p:cNvCxnSpPr/>
          <p:nvPr/>
        </p:nvCxnSpPr>
        <p:spPr>
          <a:xfrm flipV="1">
            <a:off x="97903" y="4518875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4" name="直接连接符 173"/>
          <p:cNvCxnSpPr/>
          <p:nvPr/>
        </p:nvCxnSpPr>
        <p:spPr>
          <a:xfrm flipV="1">
            <a:off x="97903" y="4592925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5" name="直接连接符 174"/>
          <p:cNvCxnSpPr/>
          <p:nvPr/>
        </p:nvCxnSpPr>
        <p:spPr>
          <a:xfrm flipV="1">
            <a:off x="97903" y="4666976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6" name="直接连接符 175"/>
          <p:cNvCxnSpPr/>
          <p:nvPr/>
        </p:nvCxnSpPr>
        <p:spPr>
          <a:xfrm flipV="1">
            <a:off x="97903" y="4741027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7" name="直接连接符 176"/>
          <p:cNvCxnSpPr/>
          <p:nvPr/>
        </p:nvCxnSpPr>
        <p:spPr>
          <a:xfrm flipV="1">
            <a:off x="97903" y="4815078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8" name="直接连接符 177"/>
          <p:cNvCxnSpPr/>
          <p:nvPr/>
        </p:nvCxnSpPr>
        <p:spPr>
          <a:xfrm flipV="1">
            <a:off x="97903" y="4889128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9" name="直接连接符 178"/>
          <p:cNvCxnSpPr/>
          <p:nvPr/>
        </p:nvCxnSpPr>
        <p:spPr>
          <a:xfrm flipV="1">
            <a:off x="97903" y="4963179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0" name="直接连接符 179"/>
          <p:cNvCxnSpPr/>
          <p:nvPr/>
        </p:nvCxnSpPr>
        <p:spPr>
          <a:xfrm flipV="1">
            <a:off x="97903" y="5037230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1" name="直接连接符 180"/>
          <p:cNvCxnSpPr/>
          <p:nvPr/>
        </p:nvCxnSpPr>
        <p:spPr>
          <a:xfrm flipV="1">
            <a:off x="97903" y="5105584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7" name="直接连接符 186"/>
          <p:cNvCxnSpPr/>
          <p:nvPr/>
        </p:nvCxnSpPr>
        <p:spPr>
          <a:xfrm flipV="1">
            <a:off x="97903" y="3516343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8" name="直接连接符 187"/>
          <p:cNvCxnSpPr/>
          <p:nvPr/>
        </p:nvCxnSpPr>
        <p:spPr>
          <a:xfrm flipV="1">
            <a:off x="97903" y="3590394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9" name="直接连接符 188"/>
          <p:cNvCxnSpPr/>
          <p:nvPr/>
        </p:nvCxnSpPr>
        <p:spPr>
          <a:xfrm flipV="1">
            <a:off x="97903" y="3664445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0" name="直接连接符 189"/>
          <p:cNvCxnSpPr/>
          <p:nvPr/>
        </p:nvCxnSpPr>
        <p:spPr>
          <a:xfrm flipV="1">
            <a:off x="97903" y="3738495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1" name="直接连接符 190"/>
          <p:cNvCxnSpPr/>
          <p:nvPr/>
        </p:nvCxnSpPr>
        <p:spPr>
          <a:xfrm flipV="1">
            <a:off x="97903" y="3812546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2" name="直接连接符 191"/>
          <p:cNvCxnSpPr/>
          <p:nvPr/>
        </p:nvCxnSpPr>
        <p:spPr>
          <a:xfrm flipV="1">
            <a:off x="97903" y="3886596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3" name="直接连接符 192"/>
          <p:cNvCxnSpPr/>
          <p:nvPr/>
        </p:nvCxnSpPr>
        <p:spPr>
          <a:xfrm flipV="1">
            <a:off x="97903" y="3960647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4" name="直接连接符 193"/>
          <p:cNvCxnSpPr/>
          <p:nvPr/>
        </p:nvCxnSpPr>
        <p:spPr>
          <a:xfrm flipV="1">
            <a:off x="97903" y="4034698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5" name="直接连接符 194"/>
          <p:cNvCxnSpPr/>
          <p:nvPr/>
        </p:nvCxnSpPr>
        <p:spPr>
          <a:xfrm flipV="1">
            <a:off x="97903" y="4108749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6" name="直接连接符 195"/>
          <p:cNvCxnSpPr/>
          <p:nvPr/>
        </p:nvCxnSpPr>
        <p:spPr>
          <a:xfrm flipV="1">
            <a:off x="97903" y="4182799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7" name="直接连接符 196"/>
          <p:cNvCxnSpPr/>
          <p:nvPr/>
        </p:nvCxnSpPr>
        <p:spPr>
          <a:xfrm flipV="1">
            <a:off x="97903" y="4256850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8" name="直接连接符 197"/>
          <p:cNvCxnSpPr/>
          <p:nvPr/>
        </p:nvCxnSpPr>
        <p:spPr>
          <a:xfrm flipV="1">
            <a:off x="97903" y="4330900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9" name="直接连接符 198"/>
          <p:cNvCxnSpPr/>
          <p:nvPr/>
        </p:nvCxnSpPr>
        <p:spPr>
          <a:xfrm flipV="1">
            <a:off x="97903" y="4404951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0" name="直接连接符 199"/>
          <p:cNvCxnSpPr/>
          <p:nvPr/>
        </p:nvCxnSpPr>
        <p:spPr>
          <a:xfrm flipV="1">
            <a:off x="97903" y="4479001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1" name="直接连接符 200"/>
          <p:cNvCxnSpPr/>
          <p:nvPr/>
        </p:nvCxnSpPr>
        <p:spPr>
          <a:xfrm flipV="1">
            <a:off x="97903" y="4553052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2" name="直接连接符 201"/>
          <p:cNvCxnSpPr/>
          <p:nvPr/>
        </p:nvCxnSpPr>
        <p:spPr>
          <a:xfrm flipV="1">
            <a:off x="97903" y="4627103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3" name="直接连接符 202"/>
          <p:cNvCxnSpPr/>
          <p:nvPr/>
        </p:nvCxnSpPr>
        <p:spPr>
          <a:xfrm flipV="1">
            <a:off x="97903" y="4701154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4" name="直接连接符 203"/>
          <p:cNvCxnSpPr/>
          <p:nvPr/>
        </p:nvCxnSpPr>
        <p:spPr>
          <a:xfrm flipV="1">
            <a:off x="97903" y="4775204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5" name="直接连接符 204"/>
          <p:cNvCxnSpPr/>
          <p:nvPr/>
        </p:nvCxnSpPr>
        <p:spPr>
          <a:xfrm flipV="1">
            <a:off x="97903" y="4849255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6" name="直接连接符 205"/>
          <p:cNvCxnSpPr/>
          <p:nvPr/>
        </p:nvCxnSpPr>
        <p:spPr>
          <a:xfrm flipV="1">
            <a:off x="97903" y="4923306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7" name="直接连接符 206"/>
          <p:cNvCxnSpPr/>
          <p:nvPr/>
        </p:nvCxnSpPr>
        <p:spPr>
          <a:xfrm flipV="1">
            <a:off x="97903" y="4997356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8" name="直接连接符 207"/>
          <p:cNvCxnSpPr/>
          <p:nvPr/>
        </p:nvCxnSpPr>
        <p:spPr>
          <a:xfrm flipV="1">
            <a:off x="97903" y="5071406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0" name="直接连接符 219"/>
          <p:cNvCxnSpPr/>
          <p:nvPr/>
        </p:nvCxnSpPr>
        <p:spPr>
          <a:xfrm flipV="1">
            <a:off x="97903" y="2337229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1" name="直接连接符 220"/>
          <p:cNvCxnSpPr/>
          <p:nvPr/>
        </p:nvCxnSpPr>
        <p:spPr>
          <a:xfrm flipV="1">
            <a:off x="97903" y="2411280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2" name="直接连接符 221"/>
          <p:cNvCxnSpPr/>
          <p:nvPr/>
        </p:nvCxnSpPr>
        <p:spPr>
          <a:xfrm flipV="1">
            <a:off x="97903" y="2485331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3" name="直接连接符 222"/>
          <p:cNvCxnSpPr/>
          <p:nvPr/>
        </p:nvCxnSpPr>
        <p:spPr>
          <a:xfrm flipV="1">
            <a:off x="97903" y="2559382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4" name="直接连接符 223"/>
          <p:cNvCxnSpPr/>
          <p:nvPr/>
        </p:nvCxnSpPr>
        <p:spPr>
          <a:xfrm flipV="1">
            <a:off x="97903" y="2633432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5" name="直接连接符 224"/>
          <p:cNvCxnSpPr/>
          <p:nvPr/>
        </p:nvCxnSpPr>
        <p:spPr>
          <a:xfrm flipV="1">
            <a:off x="97903" y="2707483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6" name="直接连接符 225"/>
          <p:cNvCxnSpPr/>
          <p:nvPr/>
        </p:nvCxnSpPr>
        <p:spPr>
          <a:xfrm flipV="1">
            <a:off x="97903" y="2781533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7" name="直接连接符 226"/>
          <p:cNvCxnSpPr/>
          <p:nvPr/>
        </p:nvCxnSpPr>
        <p:spPr>
          <a:xfrm flipV="1">
            <a:off x="97903" y="2855584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8" name="直接连接符 227"/>
          <p:cNvCxnSpPr/>
          <p:nvPr/>
        </p:nvCxnSpPr>
        <p:spPr>
          <a:xfrm flipV="1">
            <a:off x="97903" y="2929634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9" name="直接连接符 228"/>
          <p:cNvCxnSpPr/>
          <p:nvPr/>
        </p:nvCxnSpPr>
        <p:spPr>
          <a:xfrm flipV="1">
            <a:off x="97903" y="3003685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0" name="直接连接符 229"/>
          <p:cNvCxnSpPr/>
          <p:nvPr/>
        </p:nvCxnSpPr>
        <p:spPr>
          <a:xfrm flipV="1">
            <a:off x="97903" y="3077736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1" name="直接连接符 230"/>
          <p:cNvCxnSpPr/>
          <p:nvPr/>
        </p:nvCxnSpPr>
        <p:spPr>
          <a:xfrm flipV="1">
            <a:off x="97903" y="3151787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2" name="直接连接符 231"/>
          <p:cNvCxnSpPr/>
          <p:nvPr/>
        </p:nvCxnSpPr>
        <p:spPr>
          <a:xfrm flipV="1">
            <a:off x="97903" y="3225837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3" name="直接连接符 232"/>
          <p:cNvCxnSpPr/>
          <p:nvPr/>
        </p:nvCxnSpPr>
        <p:spPr>
          <a:xfrm flipV="1">
            <a:off x="97903" y="3299888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4" name="直接连接符 233"/>
          <p:cNvCxnSpPr/>
          <p:nvPr/>
        </p:nvCxnSpPr>
        <p:spPr>
          <a:xfrm flipV="1">
            <a:off x="97903" y="3373939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5" name="直接连接符 234"/>
          <p:cNvCxnSpPr/>
          <p:nvPr/>
        </p:nvCxnSpPr>
        <p:spPr>
          <a:xfrm flipV="1">
            <a:off x="97903" y="3447989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3" name="直接连接符 242"/>
          <p:cNvCxnSpPr/>
          <p:nvPr/>
        </p:nvCxnSpPr>
        <p:spPr>
          <a:xfrm flipV="1">
            <a:off x="97903" y="1516976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4" name="直接连接符 243"/>
          <p:cNvCxnSpPr/>
          <p:nvPr/>
        </p:nvCxnSpPr>
        <p:spPr>
          <a:xfrm flipV="1">
            <a:off x="97903" y="1591027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5" name="直接连接符 244"/>
          <p:cNvCxnSpPr/>
          <p:nvPr/>
        </p:nvCxnSpPr>
        <p:spPr>
          <a:xfrm flipV="1">
            <a:off x="97903" y="1665078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6" name="直接连接符 245"/>
          <p:cNvCxnSpPr/>
          <p:nvPr/>
        </p:nvCxnSpPr>
        <p:spPr>
          <a:xfrm flipV="1">
            <a:off x="97903" y="1739129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7" name="直接连接符 246"/>
          <p:cNvCxnSpPr/>
          <p:nvPr/>
        </p:nvCxnSpPr>
        <p:spPr>
          <a:xfrm flipV="1">
            <a:off x="97903" y="1813179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8" name="直接连接符 247"/>
          <p:cNvCxnSpPr/>
          <p:nvPr/>
        </p:nvCxnSpPr>
        <p:spPr>
          <a:xfrm flipV="1">
            <a:off x="97903" y="1887230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9" name="直接连接符 248"/>
          <p:cNvCxnSpPr/>
          <p:nvPr/>
        </p:nvCxnSpPr>
        <p:spPr>
          <a:xfrm flipV="1">
            <a:off x="97903" y="1961280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0" name="直接连接符 249"/>
          <p:cNvCxnSpPr/>
          <p:nvPr/>
        </p:nvCxnSpPr>
        <p:spPr>
          <a:xfrm flipV="1">
            <a:off x="97903" y="2035331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1" name="直接连接符 250"/>
          <p:cNvCxnSpPr/>
          <p:nvPr/>
        </p:nvCxnSpPr>
        <p:spPr>
          <a:xfrm flipV="1">
            <a:off x="97903" y="2109381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2" name="直接连接符 251"/>
          <p:cNvCxnSpPr/>
          <p:nvPr/>
        </p:nvCxnSpPr>
        <p:spPr>
          <a:xfrm flipV="1">
            <a:off x="97903" y="2183432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3" name="直接连接符 252"/>
          <p:cNvCxnSpPr/>
          <p:nvPr/>
        </p:nvCxnSpPr>
        <p:spPr>
          <a:xfrm flipV="1">
            <a:off x="97903" y="2257483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4" name="直接连接符 253"/>
          <p:cNvCxnSpPr/>
          <p:nvPr/>
        </p:nvCxnSpPr>
        <p:spPr>
          <a:xfrm flipV="1">
            <a:off x="97903" y="1482799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5" name="直接连接符 254"/>
          <p:cNvCxnSpPr/>
          <p:nvPr/>
        </p:nvCxnSpPr>
        <p:spPr>
          <a:xfrm flipV="1">
            <a:off x="97903" y="1556850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6" name="直接连接符 255"/>
          <p:cNvCxnSpPr/>
          <p:nvPr/>
        </p:nvCxnSpPr>
        <p:spPr>
          <a:xfrm flipV="1">
            <a:off x="97903" y="1630900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7" name="直接连接符 256"/>
          <p:cNvCxnSpPr/>
          <p:nvPr/>
        </p:nvCxnSpPr>
        <p:spPr>
          <a:xfrm flipV="1">
            <a:off x="97903" y="1704951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8" name="直接连接符 257"/>
          <p:cNvCxnSpPr/>
          <p:nvPr/>
        </p:nvCxnSpPr>
        <p:spPr>
          <a:xfrm flipV="1">
            <a:off x="97903" y="1779002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9" name="直接连接符 258"/>
          <p:cNvCxnSpPr/>
          <p:nvPr/>
        </p:nvCxnSpPr>
        <p:spPr>
          <a:xfrm flipV="1">
            <a:off x="97903" y="1853053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0" name="直接连接符 259"/>
          <p:cNvCxnSpPr/>
          <p:nvPr/>
        </p:nvCxnSpPr>
        <p:spPr>
          <a:xfrm flipV="1">
            <a:off x="97903" y="1927103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1" name="直接连接符 260"/>
          <p:cNvCxnSpPr/>
          <p:nvPr/>
        </p:nvCxnSpPr>
        <p:spPr>
          <a:xfrm flipV="1">
            <a:off x="97903" y="2001154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2" name="直接连接符 261"/>
          <p:cNvCxnSpPr/>
          <p:nvPr/>
        </p:nvCxnSpPr>
        <p:spPr>
          <a:xfrm flipV="1">
            <a:off x="97903" y="2075204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3" name="直接连接符 262"/>
          <p:cNvCxnSpPr/>
          <p:nvPr/>
        </p:nvCxnSpPr>
        <p:spPr>
          <a:xfrm flipV="1">
            <a:off x="97903" y="2149255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4" name="直接连接符 263"/>
          <p:cNvCxnSpPr/>
          <p:nvPr/>
        </p:nvCxnSpPr>
        <p:spPr>
          <a:xfrm flipV="1">
            <a:off x="97903" y="2223305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5" name="直接连接符 264"/>
          <p:cNvCxnSpPr/>
          <p:nvPr/>
        </p:nvCxnSpPr>
        <p:spPr>
          <a:xfrm flipV="1">
            <a:off x="97903" y="2297356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6" name="直接连接符 265"/>
          <p:cNvCxnSpPr/>
          <p:nvPr/>
        </p:nvCxnSpPr>
        <p:spPr>
          <a:xfrm flipV="1">
            <a:off x="97903" y="1223623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7" name="直接连接符 266"/>
          <p:cNvCxnSpPr/>
          <p:nvPr/>
        </p:nvCxnSpPr>
        <p:spPr>
          <a:xfrm flipV="1">
            <a:off x="97903" y="1297673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8" name="直接连接符 267"/>
          <p:cNvCxnSpPr/>
          <p:nvPr/>
        </p:nvCxnSpPr>
        <p:spPr>
          <a:xfrm flipV="1">
            <a:off x="97903" y="1371724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9" name="直接连接符 268"/>
          <p:cNvCxnSpPr/>
          <p:nvPr/>
        </p:nvCxnSpPr>
        <p:spPr>
          <a:xfrm flipV="1">
            <a:off x="97903" y="1445774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0" name="直接连接符 269"/>
          <p:cNvCxnSpPr/>
          <p:nvPr/>
        </p:nvCxnSpPr>
        <p:spPr>
          <a:xfrm flipV="1">
            <a:off x="97903" y="1188495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1" name="直接连接符 270"/>
          <p:cNvCxnSpPr/>
          <p:nvPr/>
        </p:nvCxnSpPr>
        <p:spPr>
          <a:xfrm flipV="1">
            <a:off x="97903" y="1262546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2" name="直接连接符 271"/>
          <p:cNvCxnSpPr/>
          <p:nvPr/>
        </p:nvCxnSpPr>
        <p:spPr>
          <a:xfrm flipV="1">
            <a:off x="97903" y="1336597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3" name="直接连接符 272"/>
          <p:cNvCxnSpPr/>
          <p:nvPr/>
        </p:nvCxnSpPr>
        <p:spPr>
          <a:xfrm flipV="1">
            <a:off x="97903" y="1410647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4" name="直接连接符 273"/>
          <p:cNvCxnSpPr/>
          <p:nvPr/>
        </p:nvCxnSpPr>
        <p:spPr>
          <a:xfrm flipV="1">
            <a:off x="97903" y="1111597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6" name="直接连接符 275"/>
          <p:cNvCxnSpPr/>
          <p:nvPr/>
        </p:nvCxnSpPr>
        <p:spPr>
          <a:xfrm flipV="1">
            <a:off x="97903" y="1150521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9" name="直接连接符 288"/>
          <p:cNvCxnSpPr/>
          <p:nvPr/>
        </p:nvCxnSpPr>
        <p:spPr>
          <a:xfrm flipV="1">
            <a:off x="750984" y="1226470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0" name="直接连接符 289"/>
          <p:cNvCxnSpPr/>
          <p:nvPr/>
        </p:nvCxnSpPr>
        <p:spPr>
          <a:xfrm flipV="1">
            <a:off x="750984" y="1300521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1" name="直接连接符 290"/>
          <p:cNvCxnSpPr/>
          <p:nvPr/>
        </p:nvCxnSpPr>
        <p:spPr>
          <a:xfrm flipV="1">
            <a:off x="750984" y="1374572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2" name="直接连接符 291"/>
          <p:cNvCxnSpPr/>
          <p:nvPr/>
        </p:nvCxnSpPr>
        <p:spPr>
          <a:xfrm flipV="1">
            <a:off x="750984" y="1448622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3" name="直接连接符 292"/>
          <p:cNvCxnSpPr/>
          <p:nvPr/>
        </p:nvCxnSpPr>
        <p:spPr>
          <a:xfrm flipV="1">
            <a:off x="750984" y="1522673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4" name="直接连接符 293"/>
          <p:cNvCxnSpPr/>
          <p:nvPr/>
        </p:nvCxnSpPr>
        <p:spPr>
          <a:xfrm flipV="1">
            <a:off x="750984" y="1596723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9" name="直接连接符 298"/>
          <p:cNvCxnSpPr/>
          <p:nvPr/>
        </p:nvCxnSpPr>
        <p:spPr>
          <a:xfrm flipV="1">
            <a:off x="750984" y="1192293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0" name="直接连接符 299"/>
          <p:cNvCxnSpPr/>
          <p:nvPr/>
        </p:nvCxnSpPr>
        <p:spPr>
          <a:xfrm flipV="1">
            <a:off x="750984" y="1266343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1" name="直接连接符 300"/>
          <p:cNvCxnSpPr/>
          <p:nvPr/>
        </p:nvCxnSpPr>
        <p:spPr>
          <a:xfrm flipV="1">
            <a:off x="750984" y="1340394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2" name="直接连接符 301"/>
          <p:cNvCxnSpPr/>
          <p:nvPr/>
        </p:nvCxnSpPr>
        <p:spPr>
          <a:xfrm flipV="1">
            <a:off x="750984" y="1414445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3" name="直接连接符 302"/>
          <p:cNvCxnSpPr/>
          <p:nvPr/>
        </p:nvCxnSpPr>
        <p:spPr>
          <a:xfrm flipV="1">
            <a:off x="750984" y="1488496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4" name="直接连接符 303"/>
          <p:cNvCxnSpPr/>
          <p:nvPr/>
        </p:nvCxnSpPr>
        <p:spPr>
          <a:xfrm flipV="1">
            <a:off x="750984" y="1562546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3" name="直接连接符 312"/>
          <p:cNvCxnSpPr/>
          <p:nvPr/>
        </p:nvCxnSpPr>
        <p:spPr>
          <a:xfrm flipV="1">
            <a:off x="750984" y="1155268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7" name="直接连接符 316"/>
          <p:cNvCxnSpPr/>
          <p:nvPr/>
        </p:nvCxnSpPr>
        <p:spPr>
          <a:xfrm flipV="1">
            <a:off x="750984" y="1121091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" name="Group 4"/>
          <p:cNvGrpSpPr>
            <a:grpSpLocks noChangeAspect="1"/>
          </p:cNvGrpSpPr>
          <p:nvPr/>
        </p:nvGrpSpPr>
        <p:grpSpPr>
          <a:xfrm>
            <a:off x="456565" y="1094391"/>
            <a:ext cx="9144000" cy="5693481"/>
            <a:chOff x="0" y="-164"/>
            <a:chExt cx="10000" cy="9932"/>
          </a:xfrm>
        </p:grpSpPr>
        <p:sp>
          <p:nvSpPr>
            <p:cNvPr id="7" name="AutoShape 5"/>
            <p:cNvSpPr>
              <a:spLocks noChangeAspect="1"/>
            </p:cNvSpPr>
            <p:nvPr/>
          </p:nvSpPr>
          <p:spPr>
            <a:xfrm>
              <a:off x="0" y="-164"/>
              <a:ext cx="10000" cy="9932"/>
            </a:xfrm>
            <a:prstGeom prst="rect">
              <a:avLst/>
            </a:prstGeom>
            <a:solidFill>
              <a:srgbClr val="FFFFFF"/>
            </a:solidFill>
            <a:ln w="3175" cap="flat" cmpd="sng">
              <a:solidFill>
                <a:srgbClr val="FFFFFF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anchor="t" anchorCtr="0"/>
            <a:p>
              <a:pPr eaLnBrk="0" hangingPunct="0"/>
              <a:endParaRPr lang="zh-CN" altLang="zh-CN" sz="1800" dirty="0">
                <a:solidFill>
                  <a:schemeClr val="tx1"/>
                </a:solidFill>
                <a:latin typeface="Arial" panose="020B0604020202020204" pitchFamily="34" charset="0"/>
                <a:ea typeface="华文楷体" pitchFamily="2" charset="-122"/>
              </a:endParaRPr>
            </a:p>
          </p:txBody>
        </p:sp>
        <p:sp>
          <p:nvSpPr>
            <p:cNvPr id="8" name="Line 6"/>
            <p:cNvSpPr/>
            <p:nvPr/>
          </p:nvSpPr>
          <p:spPr>
            <a:xfrm>
              <a:off x="2037" y="1324"/>
              <a:ext cx="1" cy="441"/>
            </a:xfrm>
            <a:prstGeom prst="line">
              <a:avLst/>
            </a:prstGeom>
            <a:ln w="28575" cap="flat" cmpd="sng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</p:spPr>
        </p:sp>
        <p:pic>
          <p:nvPicPr>
            <p:cNvPr id="9" name="Picture 7" descr="控制柜"/>
            <p:cNvPicPr>
              <a:picLocks noRot="1" noChangeAspect="1"/>
            </p:cNvPicPr>
            <p:nvPr/>
          </p:nvPicPr>
          <p:blipFill>
            <a:blip r:embed="rId1"/>
            <a:stretch>
              <a:fillRect/>
            </a:stretch>
          </p:blipFill>
          <p:spPr>
            <a:xfrm>
              <a:off x="1667" y="1618"/>
              <a:ext cx="699" cy="1195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10" name="Line 8"/>
            <p:cNvSpPr/>
            <p:nvPr/>
          </p:nvSpPr>
          <p:spPr>
            <a:xfrm>
              <a:off x="1111" y="2206"/>
              <a:ext cx="556" cy="0"/>
            </a:xfrm>
            <a:prstGeom prst="line">
              <a:avLst/>
            </a:prstGeom>
            <a:ln w="28575" cap="flat" cmpd="sng">
              <a:solidFill>
                <a:srgbClr val="00FF00"/>
              </a:solidFill>
              <a:prstDash val="solid"/>
              <a:round/>
              <a:headEnd type="none" w="med" len="med"/>
              <a:tailEnd type="none" w="med" len="med"/>
            </a:ln>
          </p:spPr>
        </p:sp>
        <p:pic>
          <p:nvPicPr>
            <p:cNvPr id="11" name="Picture 9" descr="yk-06"/>
            <p:cNvPicPr>
              <a:picLocks noRot="1"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0" y="1618"/>
              <a:ext cx="1458" cy="1160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12" name="Picture 10" descr="DSC_0233"/>
            <p:cNvPicPr>
              <a:picLocks noRot="1"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111" y="3400"/>
              <a:ext cx="1750" cy="571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14" name="Picture 11" descr="QFM9160"/>
            <p:cNvPicPr>
              <a:picLocks noRot="1"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407" y="5959"/>
              <a:ext cx="875" cy="608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15" name="Picture 12"/>
            <p:cNvPicPr>
              <a:picLocks noRot="1"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2428" y="6694"/>
              <a:ext cx="350" cy="823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16" name="Picture 13" descr="㳈Д㳐Дp"/>
            <p:cNvPicPr>
              <a:picLocks noRot="1"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2407" y="5223"/>
              <a:ext cx="700" cy="586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17" name="Picture 14" descr="qiufa"/>
            <p:cNvPicPr>
              <a:picLocks noRot="1"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2407" y="7576"/>
              <a:ext cx="642" cy="778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18" name="Line 15"/>
            <p:cNvSpPr/>
            <p:nvPr/>
          </p:nvSpPr>
          <p:spPr>
            <a:xfrm>
              <a:off x="2037" y="2794"/>
              <a:ext cx="1" cy="735"/>
            </a:xfrm>
            <a:prstGeom prst="line">
              <a:avLst/>
            </a:prstGeom>
            <a:ln w="28575" cap="flat" cmpd="sng">
              <a:solidFill>
                <a:srgbClr val="FF00FF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19" name="Line 16"/>
            <p:cNvSpPr/>
            <p:nvPr/>
          </p:nvSpPr>
          <p:spPr>
            <a:xfrm>
              <a:off x="2037" y="3824"/>
              <a:ext cx="1" cy="5147"/>
            </a:xfrm>
            <a:prstGeom prst="line">
              <a:avLst/>
            </a:prstGeom>
            <a:ln w="19050" cap="flat" cmpd="sng">
              <a:solidFill>
                <a:srgbClr val="0000FF"/>
              </a:solidFill>
              <a:prstDash val="solid"/>
              <a:round/>
              <a:headEnd type="none" w="med" len="med"/>
              <a:tailEnd type="none" w="med" len="med"/>
            </a:ln>
          </p:spPr>
        </p:sp>
        <p:pic>
          <p:nvPicPr>
            <p:cNvPr id="20" name="Picture 17" descr="阿姆斯壮干蒸汽加湿器"/>
            <p:cNvPicPr>
              <a:picLocks noRot="1"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2593" y="8459"/>
              <a:ext cx="586" cy="806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21" name="Picture 18" descr="GSM"/>
            <p:cNvPicPr>
              <a:picLocks noRot="1"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4630" y="294"/>
              <a:ext cx="4083" cy="892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22" name="Picture 19" descr="C:\Documents and Settings\Administrator\Application Data\Tencent\Users\93430831\QQ\WinTemp\RichOle\$JDP}BWYGL3%OES5PD1)EAU.jpg"/>
            <p:cNvPicPr>
              <a:picLocks noRot="1"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2593" y="294"/>
              <a:ext cx="1166" cy="947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23" name="Picture 20" descr="C:\Documents and Settings\Administrator\Application Data\Tencent\Users\93430831\QQ\WinTemp\RichOle\{~O[6A5L63YGXKZUR5KD37C.jpg"/>
            <p:cNvPicPr>
              <a:picLocks noRot="1"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3889" y="735"/>
              <a:ext cx="849" cy="297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24" name="Picture 21" descr="C:\Documents and Settings\Administrator\Application Data\Tencent\Users\93430831\QQ\WinTemp\RichOle\3VH}`X68$W6{KU)7(WC_X{8.jpg"/>
            <p:cNvPicPr>
              <a:picLocks noRot="1"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>
              <a:off x="741" y="147"/>
              <a:ext cx="1821" cy="1089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25" name="Line 22"/>
            <p:cNvSpPr/>
            <p:nvPr/>
          </p:nvSpPr>
          <p:spPr>
            <a:xfrm>
              <a:off x="0" y="1324"/>
              <a:ext cx="9218" cy="0"/>
            </a:xfrm>
            <a:prstGeom prst="line">
              <a:avLst/>
            </a:prstGeom>
            <a:ln w="76200" cap="flat" cmpd="tri">
              <a:solidFill>
                <a:srgbClr val="808080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26" name="Line 23"/>
            <p:cNvSpPr/>
            <p:nvPr/>
          </p:nvSpPr>
          <p:spPr>
            <a:xfrm flipH="1">
              <a:off x="2037" y="5518"/>
              <a:ext cx="370" cy="0"/>
            </a:xfrm>
            <a:prstGeom prst="line">
              <a:avLst/>
            </a:prstGeom>
            <a:ln w="28575" cap="flat" cmpd="sng">
              <a:solidFill>
                <a:srgbClr val="0000FF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27" name="Line 24"/>
            <p:cNvSpPr/>
            <p:nvPr/>
          </p:nvSpPr>
          <p:spPr>
            <a:xfrm flipH="1">
              <a:off x="2037" y="6253"/>
              <a:ext cx="370" cy="1"/>
            </a:xfrm>
            <a:prstGeom prst="line">
              <a:avLst/>
            </a:prstGeom>
            <a:ln w="28575" cap="flat" cmpd="sng">
              <a:solidFill>
                <a:srgbClr val="0000FF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28" name="Line 25"/>
            <p:cNvSpPr/>
            <p:nvPr/>
          </p:nvSpPr>
          <p:spPr>
            <a:xfrm flipH="1">
              <a:off x="2037" y="6988"/>
              <a:ext cx="370" cy="1"/>
            </a:xfrm>
            <a:prstGeom prst="line">
              <a:avLst/>
            </a:prstGeom>
            <a:ln w="28575" cap="flat" cmpd="sng">
              <a:solidFill>
                <a:srgbClr val="0000FF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29" name="Line 26"/>
            <p:cNvSpPr/>
            <p:nvPr/>
          </p:nvSpPr>
          <p:spPr>
            <a:xfrm flipH="1">
              <a:off x="2037" y="7870"/>
              <a:ext cx="370" cy="1"/>
            </a:xfrm>
            <a:prstGeom prst="line">
              <a:avLst/>
            </a:prstGeom>
            <a:ln w="28575" cap="flat" cmpd="sng">
              <a:solidFill>
                <a:srgbClr val="0000FF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30" name="Line 27"/>
            <p:cNvSpPr/>
            <p:nvPr/>
          </p:nvSpPr>
          <p:spPr>
            <a:xfrm flipH="1">
              <a:off x="2037" y="8971"/>
              <a:ext cx="370" cy="1"/>
            </a:xfrm>
            <a:prstGeom prst="line">
              <a:avLst/>
            </a:prstGeom>
            <a:ln w="28575" cap="flat" cmpd="sng">
              <a:solidFill>
                <a:srgbClr val="0000FF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31" name="Line 28"/>
            <p:cNvSpPr/>
            <p:nvPr/>
          </p:nvSpPr>
          <p:spPr>
            <a:xfrm>
              <a:off x="4259" y="1324"/>
              <a:ext cx="1" cy="441"/>
            </a:xfrm>
            <a:prstGeom prst="line">
              <a:avLst/>
            </a:prstGeom>
            <a:ln w="28575" cap="flat" cmpd="sng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</p:spPr>
        </p:sp>
        <p:pic>
          <p:nvPicPr>
            <p:cNvPr id="32" name="Picture 29" descr="控制柜"/>
            <p:cNvPicPr>
              <a:picLocks noRot="1" noChangeAspect="1"/>
            </p:cNvPicPr>
            <p:nvPr/>
          </p:nvPicPr>
          <p:blipFill>
            <a:blip r:embed="rId1"/>
            <a:stretch>
              <a:fillRect/>
            </a:stretch>
          </p:blipFill>
          <p:spPr>
            <a:xfrm>
              <a:off x="3889" y="1618"/>
              <a:ext cx="699" cy="1195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33" name="Line 30"/>
            <p:cNvSpPr/>
            <p:nvPr/>
          </p:nvSpPr>
          <p:spPr>
            <a:xfrm>
              <a:off x="3704" y="2206"/>
              <a:ext cx="185" cy="1"/>
            </a:xfrm>
            <a:prstGeom prst="line">
              <a:avLst/>
            </a:prstGeom>
            <a:ln w="28575" cap="flat" cmpd="sng">
              <a:solidFill>
                <a:srgbClr val="00FF00"/>
              </a:solidFill>
              <a:prstDash val="solid"/>
              <a:round/>
              <a:headEnd type="none" w="med" len="med"/>
              <a:tailEnd type="none" w="med" len="med"/>
            </a:ln>
          </p:spPr>
        </p:sp>
        <p:pic>
          <p:nvPicPr>
            <p:cNvPr id="34" name="Picture 31" descr="DSC_0233"/>
            <p:cNvPicPr>
              <a:picLocks noRot="1"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333" y="3286"/>
              <a:ext cx="1750" cy="685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35" name="Picture 32" descr="㳈Д㳐Дp"/>
            <p:cNvPicPr>
              <a:picLocks noRot="1" noChangeAspect="1"/>
            </p:cNvPicPr>
            <p:nvPr/>
          </p:nvPicPr>
          <p:blipFill>
            <a:blip r:embed="rId13"/>
            <a:stretch>
              <a:fillRect/>
            </a:stretch>
          </p:blipFill>
          <p:spPr>
            <a:xfrm>
              <a:off x="4630" y="5223"/>
              <a:ext cx="699" cy="586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36" name="Line 33"/>
            <p:cNvSpPr/>
            <p:nvPr/>
          </p:nvSpPr>
          <p:spPr>
            <a:xfrm>
              <a:off x="4259" y="2794"/>
              <a:ext cx="1" cy="735"/>
            </a:xfrm>
            <a:prstGeom prst="line">
              <a:avLst/>
            </a:prstGeom>
            <a:ln w="28575" cap="flat" cmpd="sng">
              <a:solidFill>
                <a:srgbClr val="FF00FF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37" name="Line 34"/>
            <p:cNvSpPr/>
            <p:nvPr/>
          </p:nvSpPr>
          <p:spPr>
            <a:xfrm>
              <a:off x="4259" y="3824"/>
              <a:ext cx="1" cy="5147"/>
            </a:xfrm>
            <a:prstGeom prst="line">
              <a:avLst/>
            </a:prstGeom>
            <a:ln w="19050" cap="flat" cmpd="sng">
              <a:solidFill>
                <a:srgbClr val="0000FF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38" name="Line 35"/>
            <p:cNvSpPr/>
            <p:nvPr/>
          </p:nvSpPr>
          <p:spPr>
            <a:xfrm flipH="1">
              <a:off x="4259" y="5518"/>
              <a:ext cx="371" cy="0"/>
            </a:xfrm>
            <a:prstGeom prst="line">
              <a:avLst/>
            </a:prstGeom>
            <a:ln w="28575" cap="flat" cmpd="sng">
              <a:solidFill>
                <a:srgbClr val="0000FF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39" name="Line 36"/>
            <p:cNvSpPr/>
            <p:nvPr/>
          </p:nvSpPr>
          <p:spPr>
            <a:xfrm>
              <a:off x="6337" y="1324"/>
              <a:ext cx="1" cy="441"/>
            </a:xfrm>
            <a:prstGeom prst="line">
              <a:avLst/>
            </a:prstGeom>
            <a:ln w="28575" cap="flat" cmpd="sng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</p:spPr>
        </p:sp>
        <p:pic>
          <p:nvPicPr>
            <p:cNvPr id="40" name="Picture 37" descr="控制柜"/>
            <p:cNvPicPr>
              <a:picLocks noRot="1" noChangeAspect="1"/>
            </p:cNvPicPr>
            <p:nvPr/>
          </p:nvPicPr>
          <p:blipFill>
            <a:blip r:embed="rId1"/>
            <a:stretch>
              <a:fillRect/>
            </a:stretch>
          </p:blipFill>
          <p:spPr>
            <a:xfrm>
              <a:off x="5967" y="1618"/>
              <a:ext cx="700" cy="1195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41" name="Line 38"/>
            <p:cNvSpPr/>
            <p:nvPr/>
          </p:nvSpPr>
          <p:spPr>
            <a:xfrm>
              <a:off x="5741" y="2206"/>
              <a:ext cx="226" cy="2"/>
            </a:xfrm>
            <a:prstGeom prst="line">
              <a:avLst/>
            </a:prstGeom>
            <a:ln w="28575" cap="flat" cmpd="sng">
              <a:solidFill>
                <a:srgbClr val="00FF00"/>
              </a:solidFill>
              <a:prstDash val="solid"/>
              <a:round/>
              <a:headEnd type="none" w="med" len="med"/>
              <a:tailEnd type="none" w="med" len="med"/>
            </a:ln>
          </p:spPr>
        </p:sp>
        <p:pic>
          <p:nvPicPr>
            <p:cNvPr id="42" name="Picture 39" descr="DSC_0233"/>
            <p:cNvPicPr>
              <a:picLocks noRot="1"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412" y="3236"/>
              <a:ext cx="1750" cy="734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43" name="Picture 40" descr="㳈Д㳐Дp"/>
            <p:cNvPicPr>
              <a:picLocks noRot="1" noChangeAspect="1"/>
            </p:cNvPicPr>
            <p:nvPr/>
          </p:nvPicPr>
          <p:blipFill>
            <a:blip r:embed="rId14"/>
            <a:stretch>
              <a:fillRect/>
            </a:stretch>
          </p:blipFill>
          <p:spPr>
            <a:xfrm>
              <a:off x="6708" y="5223"/>
              <a:ext cx="699" cy="586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44" name="Line 41"/>
            <p:cNvSpPr/>
            <p:nvPr/>
          </p:nvSpPr>
          <p:spPr>
            <a:xfrm>
              <a:off x="6337" y="2794"/>
              <a:ext cx="1" cy="735"/>
            </a:xfrm>
            <a:prstGeom prst="line">
              <a:avLst/>
            </a:prstGeom>
            <a:ln w="28575" cap="flat" cmpd="sng">
              <a:solidFill>
                <a:srgbClr val="FF00FF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45" name="Line 42"/>
            <p:cNvSpPr/>
            <p:nvPr/>
          </p:nvSpPr>
          <p:spPr>
            <a:xfrm>
              <a:off x="6337" y="3824"/>
              <a:ext cx="1" cy="5147"/>
            </a:xfrm>
            <a:prstGeom prst="line">
              <a:avLst/>
            </a:prstGeom>
            <a:ln w="19050" cap="flat" cmpd="sng">
              <a:solidFill>
                <a:srgbClr val="0000FF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46" name="Line 43"/>
            <p:cNvSpPr/>
            <p:nvPr/>
          </p:nvSpPr>
          <p:spPr>
            <a:xfrm flipH="1">
              <a:off x="6337" y="5518"/>
              <a:ext cx="371" cy="0"/>
            </a:xfrm>
            <a:prstGeom prst="line">
              <a:avLst/>
            </a:prstGeom>
            <a:ln w="28575" cap="flat" cmpd="sng">
              <a:solidFill>
                <a:srgbClr val="0000FF"/>
              </a:solidFill>
              <a:prstDash val="solid"/>
              <a:round/>
              <a:headEnd type="none" w="med" len="med"/>
              <a:tailEnd type="none" w="med" len="med"/>
            </a:ln>
          </p:spPr>
        </p:sp>
        <p:pic>
          <p:nvPicPr>
            <p:cNvPr id="47" name="Picture 44" descr="QFM9160"/>
            <p:cNvPicPr>
              <a:picLocks noRot="1"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630" y="5959"/>
              <a:ext cx="874" cy="608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48" name="Picture 45"/>
            <p:cNvPicPr>
              <a:picLocks noRot="1" noChangeAspect="1"/>
            </p:cNvPicPr>
            <p:nvPr/>
          </p:nvPicPr>
          <p:blipFill>
            <a:blip r:embed="rId15"/>
            <a:stretch>
              <a:fillRect/>
            </a:stretch>
          </p:blipFill>
          <p:spPr>
            <a:xfrm>
              <a:off x="4650" y="6694"/>
              <a:ext cx="350" cy="823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49" name="Picture 46" descr="qiufa"/>
            <p:cNvPicPr>
              <a:picLocks noRot="1"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4630" y="7576"/>
              <a:ext cx="642" cy="778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50" name="Picture 47" descr="阿姆斯壮干蒸汽加湿器"/>
            <p:cNvPicPr>
              <a:picLocks noRot="1"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4815" y="8459"/>
              <a:ext cx="586" cy="806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51" name="Line 48"/>
            <p:cNvSpPr/>
            <p:nvPr/>
          </p:nvSpPr>
          <p:spPr>
            <a:xfrm flipH="1">
              <a:off x="4259" y="6253"/>
              <a:ext cx="371" cy="1"/>
            </a:xfrm>
            <a:prstGeom prst="line">
              <a:avLst/>
            </a:prstGeom>
            <a:ln w="28575" cap="flat" cmpd="sng">
              <a:solidFill>
                <a:srgbClr val="0000FF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52" name="Line 49"/>
            <p:cNvSpPr/>
            <p:nvPr/>
          </p:nvSpPr>
          <p:spPr>
            <a:xfrm flipH="1">
              <a:off x="4259" y="6988"/>
              <a:ext cx="371" cy="1"/>
            </a:xfrm>
            <a:prstGeom prst="line">
              <a:avLst/>
            </a:prstGeom>
            <a:ln w="28575" cap="flat" cmpd="sng">
              <a:solidFill>
                <a:srgbClr val="0000FF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53" name="Line 50"/>
            <p:cNvSpPr/>
            <p:nvPr/>
          </p:nvSpPr>
          <p:spPr>
            <a:xfrm flipH="1">
              <a:off x="4259" y="7870"/>
              <a:ext cx="371" cy="1"/>
            </a:xfrm>
            <a:prstGeom prst="line">
              <a:avLst/>
            </a:prstGeom>
            <a:ln w="28575" cap="flat" cmpd="sng">
              <a:solidFill>
                <a:srgbClr val="0000FF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54" name="Line 51"/>
            <p:cNvSpPr/>
            <p:nvPr/>
          </p:nvSpPr>
          <p:spPr>
            <a:xfrm flipH="1">
              <a:off x="4259" y="8971"/>
              <a:ext cx="371" cy="1"/>
            </a:xfrm>
            <a:prstGeom prst="line">
              <a:avLst/>
            </a:prstGeom>
            <a:ln w="28575" cap="flat" cmpd="sng">
              <a:solidFill>
                <a:srgbClr val="0000FF"/>
              </a:solidFill>
              <a:prstDash val="solid"/>
              <a:round/>
              <a:headEnd type="none" w="med" len="med"/>
              <a:tailEnd type="none" w="med" len="med"/>
            </a:ln>
          </p:spPr>
        </p:sp>
        <p:pic>
          <p:nvPicPr>
            <p:cNvPr id="56" name="Picture 53" descr="控制柜"/>
            <p:cNvPicPr>
              <a:picLocks noRot="1" noChangeAspect="1"/>
            </p:cNvPicPr>
            <p:nvPr/>
          </p:nvPicPr>
          <p:blipFill>
            <a:blip r:embed="rId1"/>
            <a:stretch>
              <a:fillRect/>
            </a:stretch>
          </p:blipFill>
          <p:spPr>
            <a:xfrm>
              <a:off x="8004" y="1618"/>
              <a:ext cx="700" cy="1195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57" name="Line 54"/>
            <p:cNvSpPr/>
            <p:nvPr/>
          </p:nvSpPr>
          <p:spPr>
            <a:xfrm flipH="1">
              <a:off x="7778" y="2206"/>
              <a:ext cx="185" cy="1"/>
            </a:xfrm>
            <a:prstGeom prst="line">
              <a:avLst/>
            </a:prstGeom>
            <a:ln w="28575" cap="flat" cmpd="sng">
              <a:solidFill>
                <a:srgbClr val="00FF00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58" name="Line 55"/>
            <p:cNvSpPr/>
            <p:nvPr/>
          </p:nvSpPr>
          <p:spPr>
            <a:xfrm>
              <a:off x="8333" y="1324"/>
              <a:ext cx="1" cy="441"/>
            </a:xfrm>
            <a:prstGeom prst="line">
              <a:avLst/>
            </a:prstGeom>
            <a:ln w="28575" cap="flat" cmpd="sng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59" name="Line 56"/>
            <p:cNvSpPr/>
            <p:nvPr/>
          </p:nvSpPr>
          <p:spPr>
            <a:xfrm>
              <a:off x="8333" y="2794"/>
              <a:ext cx="1" cy="735"/>
            </a:xfrm>
            <a:prstGeom prst="line">
              <a:avLst/>
            </a:prstGeom>
            <a:ln w="28575" cap="flat" cmpd="sng">
              <a:solidFill>
                <a:srgbClr val="FF00FF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60" name="Line 57"/>
            <p:cNvSpPr/>
            <p:nvPr/>
          </p:nvSpPr>
          <p:spPr>
            <a:xfrm>
              <a:off x="8333" y="3824"/>
              <a:ext cx="51" cy="5146"/>
            </a:xfrm>
            <a:prstGeom prst="line">
              <a:avLst/>
            </a:prstGeom>
            <a:ln w="19050" cap="flat" cmpd="sng">
              <a:solidFill>
                <a:srgbClr val="0000FF"/>
              </a:solidFill>
              <a:prstDash val="solid"/>
              <a:round/>
              <a:headEnd type="none" w="med" len="med"/>
              <a:tailEnd type="none" w="med" len="med"/>
            </a:ln>
          </p:spPr>
        </p:sp>
        <p:pic>
          <p:nvPicPr>
            <p:cNvPr id="61" name="Picture 58" descr="QFM9160"/>
            <p:cNvPicPr>
              <a:picLocks noRot="1"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718" y="5959"/>
              <a:ext cx="875" cy="608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62" name="Picture 59"/>
            <p:cNvPicPr>
              <a:picLocks noRot="1"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739" y="6694"/>
              <a:ext cx="349" cy="823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63" name="Picture 60" descr="qiufa"/>
            <p:cNvPicPr>
              <a:picLocks noRot="1"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6718" y="7576"/>
              <a:ext cx="642" cy="778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64" name="Picture 61" descr="阿姆斯壮干蒸汽加湿器"/>
            <p:cNvPicPr>
              <a:picLocks noRot="1"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6903" y="8459"/>
              <a:ext cx="587" cy="806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65" name="Line 62"/>
            <p:cNvSpPr/>
            <p:nvPr/>
          </p:nvSpPr>
          <p:spPr>
            <a:xfrm flipH="1">
              <a:off x="6348" y="6253"/>
              <a:ext cx="370" cy="1"/>
            </a:xfrm>
            <a:prstGeom prst="line">
              <a:avLst/>
            </a:prstGeom>
            <a:ln w="28575" cap="flat" cmpd="sng">
              <a:solidFill>
                <a:srgbClr val="0000FF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66" name="Line 63"/>
            <p:cNvSpPr/>
            <p:nvPr/>
          </p:nvSpPr>
          <p:spPr>
            <a:xfrm flipH="1">
              <a:off x="6348" y="6988"/>
              <a:ext cx="370" cy="1"/>
            </a:xfrm>
            <a:prstGeom prst="line">
              <a:avLst/>
            </a:prstGeom>
            <a:ln w="28575" cap="flat" cmpd="sng">
              <a:solidFill>
                <a:srgbClr val="0000FF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67" name="Line 64"/>
            <p:cNvSpPr/>
            <p:nvPr/>
          </p:nvSpPr>
          <p:spPr>
            <a:xfrm flipH="1">
              <a:off x="6348" y="7870"/>
              <a:ext cx="370" cy="1"/>
            </a:xfrm>
            <a:prstGeom prst="line">
              <a:avLst/>
            </a:prstGeom>
            <a:ln w="28575" cap="flat" cmpd="sng">
              <a:solidFill>
                <a:srgbClr val="0000FF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68" name="Line 65"/>
            <p:cNvSpPr/>
            <p:nvPr/>
          </p:nvSpPr>
          <p:spPr>
            <a:xfrm flipH="1">
              <a:off x="6348" y="8971"/>
              <a:ext cx="370" cy="1"/>
            </a:xfrm>
            <a:prstGeom prst="line">
              <a:avLst/>
            </a:prstGeom>
            <a:ln w="28575" cap="flat" cmpd="sng">
              <a:solidFill>
                <a:srgbClr val="0000FF"/>
              </a:solidFill>
              <a:prstDash val="solid"/>
              <a:round/>
              <a:headEnd type="none" w="med" len="med"/>
              <a:tailEnd type="none" w="med" len="med"/>
            </a:ln>
          </p:spPr>
        </p:sp>
        <p:pic>
          <p:nvPicPr>
            <p:cNvPr id="69" name="Picture 66" descr="YK-01"/>
            <p:cNvPicPr>
              <a:picLocks noRot="1" noChangeAspect="1"/>
            </p:cNvPicPr>
            <p:nvPr/>
          </p:nvPicPr>
          <p:blipFill>
            <a:blip r:embed="rId16"/>
            <a:stretch>
              <a:fillRect/>
            </a:stretch>
          </p:blipFill>
          <p:spPr>
            <a:xfrm>
              <a:off x="6852" y="1912"/>
              <a:ext cx="1049" cy="666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70" name="Picture 67" descr="YK-01"/>
            <p:cNvPicPr>
              <a:picLocks noRot="1" noChangeAspect="1"/>
            </p:cNvPicPr>
            <p:nvPr/>
          </p:nvPicPr>
          <p:blipFill>
            <a:blip r:embed="rId16"/>
            <a:stretch>
              <a:fillRect/>
            </a:stretch>
          </p:blipFill>
          <p:spPr>
            <a:xfrm>
              <a:off x="4691" y="1912"/>
              <a:ext cx="1050" cy="666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71" name="Picture 68" descr="YK-01"/>
            <p:cNvPicPr>
              <a:picLocks noRot="1" noChangeAspect="1"/>
            </p:cNvPicPr>
            <p:nvPr/>
          </p:nvPicPr>
          <p:blipFill>
            <a:blip r:embed="rId16"/>
            <a:stretch>
              <a:fillRect/>
            </a:stretch>
          </p:blipFill>
          <p:spPr>
            <a:xfrm>
              <a:off x="2654" y="1912"/>
              <a:ext cx="1050" cy="666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72" name="Text Box 69"/>
            <p:cNvSpPr txBox="1"/>
            <p:nvPr/>
          </p:nvSpPr>
          <p:spPr>
            <a:xfrm>
              <a:off x="209" y="2933"/>
              <a:ext cx="1586" cy="294"/>
            </a:xfrm>
            <a:prstGeom prst="rect">
              <a:avLst/>
            </a:prstGeom>
            <a:solidFill>
              <a:srgbClr val="FFFFFF"/>
            </a:solidFill>
            <a:ln w="9525" cap="flat" cmpd="sng">
              <a:solidFill>
                <a:srgbClr val="FFFFFF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lIns="0" tIns="0" rIns="0" bIns="0" anchor="t" anchorCtr="0"/>
            <a:p>
              <a:pPr algn="just" eaLnBrk="0" hangingPunct="0">
                <a:lnSpc>
                  <a:spcPct val="96000"/>
                </a:lnSpc>
                <a:buClr>
                  <a:schemeClr val="tx1"/>
                </a:buClr>
              </a:pPr>
              <a:r>
                <a:rPr lang="zh-CN" altLang="en-US" sz="900" dirty="0">
                  <a:solidFill>
                    <a:srgbClr val="FF0000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医院手术部空调系统</a:t>
              </a:r>
              <a:endParaRPr lang="zh-CN" altLang="en-US" sz="900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endParaRPr>
            </a:p>
          </p:txBody>
        </p:sp>
        <p:sp>
          <p:nvSpPr>
            <p:cNvPr id="73" name="Text Box 70"/>
            <p:cNvSpPr txBox="1"/>
            <p:nvPr/>
          </p:nvSpPr>
          <p:spPr>
            <a:xfrm>
              <a:off x="2407" y="2941"/>
              <a:ext cx="1482" cy="294"/>
            </a:xfrm>
            <a:prstGeom prst="rect">
              <a:avLst/>
            </a:prstGeom>
            <a:solidFill>
              <a:srgbClr val="FFFFFF"/>
            </a:solidFill>
            <a:ln w="9525" cap="flat" cmpd="sng">
              <a:solidFill>
                <a:srgbClr val="FFFFFF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lIns="0" tIns="0" rIns="0" bIns="0" anchor="t" anchorCtr="0"/>
            <a:p>
              <a:pPr algn="just" eaLnBrk="0" hangingPunct="0">
                <a:lnSpc>
                  <a:spcPct val="96000"/>
                </a:lnSpc>
                <a:buClr>
                  <a:schemeClr val="tx1"/>
                </a:buClr>
              </a:pPr>
              <a:r>
                <a:rPr lang="zh-CN" altLang="zh-CN" sz="900" dirty="0">
                  <a:solidFill>
                    <a:srgbClr val="FF0000"/>
                  </a:solidFill>
                  <a:latin typeface="黑体" panose="02010609060101010101" pitchFamily="49" charset="-122"/>
                  <a:ea typeface="华文楷体" pitchFamily="2" charset="-122"/>
                </a:rPr>
                <a:t>ICU</a:t>
              </a:r>
              <a:r>
                <a:rPr lang="zh-CN" altLang="en-US" sz="900" dirty="0">
                  <a:solidFill>
                    <a:srgbClr val="FF0000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病房空调系统</a:t>
              </a:r>
              <a:endParaRPr lang="zh-CN" altLang="en-US" sz="900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endParaRPr>
            </a:p>
          </p:txBody>
        </p:sp>
        <p:sp>
          <p:nvSpPr>
            <p:cNvPr id="74" name="Text Box 71"/>
            <p:cNvSpPr txBox="1"/>
            <p:nvPr/>
          </p:nvSpPr>
          <p:spPr>
            <a:xfrm>
              <a:off x="4393" y="2941"/>
              <a:ext cx="1852" cy="294"/>
            </a:xfrm>
            <a:prstGeom prst="rect">
              <a:avLst/>
            </a:prstGeom>
            <a:solidFill>
              <a:srgbClr val="FFFFFF"/>
            </a:solidFill>
            <a:ln w="9525" cap="flat" cmpd="sng">
              <a:solidFill>
                <a:srgbClr val="FFFFFF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lIns="0" tIns="0" rIns="0" bIns="0" anchor="t" anchorCtr="0"/>
            <a:p>
              <a:pPr algn="just" eaLnBrk="0" hangingPunct="0">
                <a:lnSpc>
                  <a:spcPct val="96000"/>
                </a:lnSpc>
                <a:buClr>
                  <a:schemeClr val="tx1"/>
                </a:buClr>
              </a:pPr>
              <a:r>
                <a:rPr lang="zh-CN" altLang="en-US" sz="900" dirty="0">
                  <a:solidFill>
                    <a:srgbClr val="FF0000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中心供应室空调系统</a:t>
              </a:r>
              <a:endParaRPr lang="zh-CN" altLang="en-US" sz="900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endParaRPr>
            </a:p>
          </p:txBody>
        </p:sp>
        <p:sp>
          <p:nvSpPr>
            <p:cNvPr id="75" name="Text Box 72"/>
            <p:cNvSpPr txBox="1"/>
            <p:nvPr/>
          </p:nvSpPr>
          <p:spPr>
            <a:xfrm>
              <a:off x="6349" y="2941"/>
              <a:ext cx="1353" cy="294"/>
            </a:xfrm>
            <a:prstGeom prst="rect">
              <a:avLst/>
            </a:prstGeom>
            <a:solidFill>
              <a:srgbClr val="FFFFFF"/>
            </a:solidFill>
            <a:ln w="9525" cap="flat" cmpd="sng">
              <a:solidFill>
                <a:srgbClr val="FFFFFF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lIns="0" tIns="0" rIns="0" bIns="0" anchor="t" anchorCtr="0"/>
            <a:p>
              <a:pPr algn="just" eaLnBrk="0" hangingPunct="0">
                <a:lnSpc>
                  <a:spcPct val="96000"/>
                </a:lnSpc>
                <a:buClr>
                  <a:schemeClr val="tx1"/>
                </a:buClr>
              </a:pPr>
              <a:r>
                <a:rPr lang="zh-CN" altLang="en-US" sz="900" dirty="0">
                  <a:solidFill>
                    <a:srgbClr val="FF0000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其他病房空调系统</a:t>
              </a:r>
              <a:endParaRPr lang="zh-CN" altLang="en-US" sz="900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endParaRPr>
            </a:p>
          </p:txBody>
        </p:sp>
        <p:pic>
          <p:nvPicPr>
            <p:cNvPr id="76" name="Picture 73" descr="手术室2"/>
            <p:cNvPicPr>
              <a:picLocks noRot="1" noChangeAspect="1"/>
            </p:cNvPicPr>
            <p:nvPr/>
          </p:nvPicPr>
          <p:blipFill>
            <a:blip r:embed="rId17"/>
            <a:stretch>
              <a:fillRect/>
            </a:stretch>
          </p:blipFill>
          <p:spPr>
            <a:xfrm>
              <a:off x="185" y="4118"/>
              <a:ext cx="1750" cy="991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78" name="Line 75"/>
            <p:cNvSpPr/>
            <p:nvPr/>
          </p:nvSpPr>
          <p:spPr>
            <a:xfrm flipH="1">
              <a:off x="8374" y="5518"/>
              <a:ext cx="371" cy="0"/>
            </a:xfrm>
            <a:prstGeom prst="line">
              <a:avLst/>
            </a:prstGeom>
            <a:ln w="28575" cap="flat" cmpd="sng">
              <a:solidFill>
                <a:srgbClr val="0000FF"/>
              </a:solidFill>
              <a:prstDash val="solid"/>
              <a:round/>
              <a:headEnd type="none" w="med" len="med"/>
              <a:tailEnd type="none" w="med" len="med"/>
            </a:ln>
          </p:spPr>
        </p:sp>
        <p:pic>
          <p:nvPicPr>
            <p:cNvPr id="80" name="Picture 77"/>
            <p:cNvPicPr>
              <a:picLocks noRot="1" noChangeAspect="1"/>
            </p:cNvPicPr>
            <p:nvPr/>
          </p:nvPicPr>
          <p:blipFill>
            <a:blip r:embed="rId18"/>
            <a:stretch>
              <a:fillRect/>
            </a:stretch>
          </p:blipFill>
          <p:spPr>
            <a:xfrm>
              <a:off x="8776" y="6694"/>
              <a:ext cx="350" cy="823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81" name="Picture 78" descr="qiufa"/>
            <p:cNvPicPr>
              <a:picLocks noRot="1"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8755" y="7576"/>
              <a:ext cx="642" cy="778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82" name="Picture 79" descr="阿姆斯壮干蒸汽加湿器"/>
            <p:cNvPicPr>
              <a:picLocks noRot="1"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8940" y="8459"/>
              <a:ext cx="587" cy="806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83" name="Line 80"/>
            <p:cNvSpPr/>
            <p:nvPr/>
          </p:nvSpPr>
          <p:spPr>
            <a:xfrm flipH="1">
              <a:off x="8385" y="6253"/>
              <a:ext cx="370" cy="1"/>
            </a:xfrm>
            <a:prstGeom prst="line">
              <a:avLst/>
            </a:prstGeom>
            <a:ln w="28575" cap="flat" cmpd="sng">
              <a:solidFill>
                <a:srgbClr val="0000FF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84" name="Line 81"/>
            <p:cNvSpPr/>
            <p:nvPr/>
          </p:nvSpPr>
          <p:spPr>
            <a:xfrm flipH="1">
              <a:off x="8385" y="6988"/>
              <a:ext cx="370" cy="1"/>
            </a:xfrm>
            <a:prstGeom prst="line">
              <a:avLst/>
            </a:prstGeom>
            <a:ln w="28575" cap="flat" cmpd="sng">
              <a:solidFill>
                <a:srgbClr val="0000FF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85" name="Line 82"/>
            <p:cNvSpPr/>
            <p:nvPr/>
          </p:nvSpPr>
          <p:spPr>
            <a:xfrm flipH="1">
              <a:off x="8385" y="7870"/>
              <a:ext cx="370" cy="1"/>
            </a:xfrm>
            <a:prstGeom prst="line">
              <a:avLst/>
            </a:prstGeom>
            <a:ln w="28575" cap="flat" cmpd="sng">
              <a:solidFill>
                <a:srgbClr val="0000FF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86" name="Line 83"/>
            <p:cNvSpPr/>
            <p:nvPr/>
          </p:nvSpPr>
          <p:spPr>
            <a:xfrm flipH="1">
              <a:off x="8385" y="8971"/>
              <a:ext cx="370" cy="1"/>
            </a:xfrm>
            <a:prstGeom prst="line">
              <a:avLst/>
            </a:prstGeom>
            <a:ln w="28575" cap="flat" cmpd="sng">
              <a:solidFill>
                <a:srgbClr val="0000FF"/>
              </a:solidFill>
              <a:prstDash val="solid"/>
              <a:round/>
              <a:headEnd type="none" w="med" len="med"/>
              <a:tailEnd type="none" w="med" len="med"/>
            </a:ln>
          </p:spPr>
        </p:sp>
        <p:pic>
          <p:nvPicPr>
            <p:cNvPr id="87" name="Picture 84" descr="ICU病房2"/>
            <p:cNvPicPr>
              <a:picLocks noRot="1" noChangeAspect="1"/>
            </p:cNvPicPr>
            <p:nvPr/>
          </p:nvPicPr>
          <p:blipFill>
            <a:blip r:embed="rId19"/>
            <a:stretch>
              <a:fillRect/>
            </a:stretch>
          </p:blipFill>
          <p:spPr>
            <a:xfrm>
              <a:off x="2407" y="4118"/>
              <a:ext cx="1744" cy="1035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88" name="Picture 85" descr="中心供应室一角"/>
            <p:cNvPicPr>
              <a:picLocks noRot="1"/>
            </p:cNvPicPr>
            <p:nvPr/>
          </p:nvPicPr>
          <p:blipFill>
            <a:blip r:embed="rId20"/>
            <a:stretch>
              <a:fillRect/>
            </a:stretch>
          </p:blipFill>
          <p:spPr>
            <a:xfrm>
              <a:off x="4444" y="4118"/>
              <a:ext cx="1750" cy="1015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89" name="Picture 86" descr="icu病房"/>
            <p:cNvPicPr>
              <a:picLocks noRot="1"/>
            </p:cNvPicPr>
            <p:nvPr/>
          </p:nvPicPr>
          <p:blipFill>
            <a:blip r:embed="rId21"/>
            <a:stretch>
              <a:fillRect/>
            </a:stretch>
          </p:blipFill>
          <p:spPr>
            <a:xfrm>
              <a:off x="6337" y="4076"/>
              <a:ext cx="1760" cy="1018"/>
            </a:xfrm>
            <a:prstGeom prst="rect">
              <a:avLst/>
            </a:prstGeom>
            <a:noFill/>
            <a:ln w="9525">
              <a:noFill/>
            </a:ln>
          </p:spPr>
        </p:pic>
      </p:grpSp>
      <p:pic>
        <p:nvPicPr>
          <p:cNvPr id="90" name="图片 89" descr="局部截取_20260212_015825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4596765" y="1263650"/>
            <a:ext cx="4390390" cy="633095"/>
          </a:xfrm>
          <a:prstGeom prst="rect">
            <a:avLst/>
          </a:prstGeom>
        </p:spPr>
      </p:pic>
      <p:cxnSp>
        <p:nvCxnSpPr>
          <p:cNvPr id="2" name="直接连接符 1"/>
          <p:cNvCxnSpPr/>
          <p:nvPr/>
        </p:nvCxnSpPr>
        <p:spPr>
          <a:xfrm>
            <a:off x="-635" y="764540"/>
            <a:ext cx="9899650" cy="0"/>
          </a:xfrm>
          <a:prstGeom prst="line">
            <a:avLst/>
          </a:prstGeom>
          <a:ln w="88900" cap="flat" cmpd="thickThin">
            <a:solidFill>
              <a:schemeClr val="accent1">
                <a:lumMod val="75000"/>
              </a:schemeClr>
            </a:solidFill>
            <a:prstDash val="solid"/>
            <a:bevel/>
            <a:head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图片 2" descr="局部截取_20260503_152259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8462010" y="4165600"/>
            <a:ext cx="725805" cy="387350"/>
          </a:xfrm>
          <a:prstGeom prst="rect">
            <a:avLst/>
          </a:prstGeom>
        </p:spPr>
      </p:pic>
      <p:pic>
        <p:nvPicPr>
          <p:cNvPr id="55" name="图片 54" descr="局部截取_20260503_152422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8453120" y="4581525"/>
            <a:ext cx="579120" cy="426720"/>
          </a:xfrm>
          <a:prstGeom prst="rect">
            <a:avLst/>
          </a:prstGeom>
        </p:spPr>
      </p:pic>
      <p:pic>
        <p:nvPicPr>
          <p:cNvPr id="91" name="图片 90" descr="局部截取_20260503_152603"/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7185660" y="2923540"/>
            <a:ext cx="1971040" cy="564515"/>
          </a:xfrm>
          <a:prstGeom prst="rect">
            <a:avLst/>
          </a:prstGeom>
        </p:spPr>
      </p:pic>
      <p:sp>
        <p:nvSpPr>
          <p:cNvPr id="93" name="Text Box 72"/>
          <p:cNvSpPr txBox="1"/>
          <p:nvPr/>
        </p:nvSpPr>
        <p:spPr>
          <a:xfrm>
            <a:off x="8136077" y="2795580"/>
            <a:ext cx="1524305" cy="168534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rgbClr val="FFFFFF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t" anchorCtr="0"/>
          <a:p>
            <a:pPr algn="just" eaLnBrk="0" hangingPunct="0">
              <a:lnSpc>
                <a:spcPct val="96000"/>
              </a:lnSpc>
              <a:buClr>
                <a:schemeClr val="tx1"/>
              </a:buClr>
            </a:pPr>
            <a:r>
              <a:rPr lang="zh-CN" altLang="en-US" sz="900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空调冷冻</a:t>
            </a:r>
            <a:r>
              <a:rPr lang="zh-CN" altLang="en-US" sz="900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站</a:t>
            </a:r>
            <a:endParaRPr lang="zh-CN" altLang="en-US" sz="900" dirty="0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3195955" y="188595"/>
            <a:ext cx="3141345" cy="5835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3200" dirty="0">
                <a:latin typeface="+mj-ea"/>
                <a:ea typeface="+mj-ea"/>
                <a:sym typeface="Arial" panose="020B0604020202020204" pitchFamily="34" charset="0"/>
              </a:rPr>
              <a:t>电气故障的处置</a:t>
            </a:r>
            <a:endParaRPr lang="zh-CN" altLang="en-US" sz="3200" dirty="0">
              <a:latin typeface="+mj-ea"/>
              <a:ea typeface="+mj-ea"/>
              <a:sym typeface="Arial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44" name="直接连接符 143"/>
          <p:cNvCxnSpPr/>
          <p:nvPr/>
        </p:nvCxnSpPr>
        <p:spPr>
          <a:xfrm flipV="1">
            <a:off x="9163811" y="2371407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5" name="直接连接符 144"/>
          <p:cNvCxnSpPr/>
          <p:nvPr/>
        </p:nvCxnSpPr>
        <p:spPr>
          <a:xfrm flipV="1">
            <a:off x="9163811" y="2445458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6" name="直接连接符 145"/>
          <p:cNvCxnSpPr/>
          <p:nvPr/>
        </p:nvCxnSpPr>
        <p:spPr>
          <a:xfrm flipV="1">
            <a:off x="9163811" y="2519508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7" name="直接连接符 146"/>
          <p:cNvCxnSpPr/>
          <p:nvPr/>
        </p:nvCxnSpPr>
        <p:spPr>
          <a:xfrm flipV="1">
            <a:off x="9163811" y="2593559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8" name="直接连接符 147"/>
          <p:cNvCxnSpPr/>
          <p:nvPr/>
        </p:nvCxnSpPr>
        <p:spPr>
          <a:xfrm flipV="1">
            <a:off x="9163811" y="2667609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9" name="直接连接符 148"/>
          <p:cNvCxnSpPr/>
          <p:nvPr/>
        </p:nvCxnSpPr>
        <p:spPr>
          <a:xfrm flipV="1">
            <a:off x="9163811" y="2741660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0" name="直接连接符 149"/>
          <p:cNvCxnSpPr/>
          <p:nvPr/>
        </p:nvCxnSpPr>
        <p:spPr>
          <a:xfrm flipV="1">
            <a:off x="9163811" y="2815710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1" name="直接连接符 150"/>
          <p:cNvCxnSpPr/>
          <p:nvPr/>
        </p:nvCxnSpPr>
        <p:spPr>
          <a:xfrm flipV="1">
            <a:off x="9163811" y="2889761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2" name="直接连接符 151"/>
          <p:cNvCxnSpPr/>
          <p:nvPr/>
        </p:nvCxnSpPr>
        <p:spPr>
          <a:xfrm flipV="1">
            <a:off x="9163811" y="2963812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3" name="直接连接符 152"/>
          <p:cNvCxnSpPr/>
          <p:nvPr/>
        </p:nvCxnSpPr>
        <p:spPr>
          <a:xfrm flipV="1">
            <a:off x="9163811" y="3037863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4" name="直接连接符 153"/>
          <p:cNvCxnSpPr/>
          <p:nvPr/>
        </p:nvCxnSpPr>
        <p:spPr>
          <a:xfrm flipV="1">
            <a:off x="9163811" y="3111913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5" name="直接连接符 154"/>
          <p:cNvCxnSpPr/>
          <p:nvPr/>
        </p:nvCxnSpPr>
        <p:spPr>
          <a:xfrm flipV="1">
            <a:off x="9163811" y="3185964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6" name="直接连接符 155"/>
          <p:cNvCxnSpPr/>
          <p:nvPr/>
        </p:nvCxnSpPr>
        <p:spPr>
          <a:xfrm flipV="1">
            <a:off x="9163811" y="3260014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7" name="直接连接符 156"/>
          <p:cNvCxnSpPr/>
          <p:nvPr/>
        </p:nvCxnSpPr>
        <p:spPr>
          <a:xfrm flipV="1">
            <a:off x="9163811" y="3334064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8" name="直接连接符 157"/>
          <p:cNvCxnSpPr/>
          <p:nvPr/>
        </p:nvCxnSpPr>
        <p:spPr>
          <a:xfrm flipV="1">
            <a:off x="9163811" y="3408115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9" name="直接连接符 158"/>
          <p:cNvCxnSpPr/>
          <p:nvPr/>
        </p:nvCxnSpPr>
        <p:spPr>
          <a:xfrm flipV="1">
            <a:off x="9163811" y="3482166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0" name="直接连接符 159"/>
          <p:cNvCxnSpPr/>
          <p:nvPr/>
        </p:nvCxnSpPr>
        <p:spPr>
          <a:xfrm flipV="1">
            <a:off x="9163811" y="3556217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1" name="直接连接符 160"/>
          <p:cNvCxnSpPr/>
          <p:nvPr/>
        </p:nvCxnSpPr>
        <p:spPr>
          <a:xfrm flipV="1">
            <a:off x="9163811" y="3630268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2" name="直接连接符 161"/>
          <p:cNvCxnSpPr/>
          <p:nvPr/>
        </p:nvCxnSpPr>
        <p:spPr>
          <a:xfrm flipV="1">
            <a:off x="9163811" y="3704317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3" name="直接连接符 162"/>
          <p:cNvCxnSpPr/>
          <p:nvPr/>
        </p:nvCxnSpPr>
        <p:spPr>
          <a:xfrm flipV="1">
            <a:off x="9163811" y="3778369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4" name="直接连接符 163"/>
          <p:cNvCxnSpPr/>
          <p:nvPr/>
        </p:nvCxnSpPr>
        <p:spPr>
          <a:xfrm flipV="1">
            <a:off x="9163811" y="3852419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5" name="直接连接符 164"/>
          <p:cNvCxnSpPr/>
          <p:nvPr/>
        </p:nvCxnSpPr>
        <p:spPr>
          <a:xfrm flipV="1">
            <a:off x="9163811" y="3926470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6" name="直接连接符 165"/>
          <p:cNvCxnSpPr/>
          <p:nvPr/>
        </p:nvCxnSpPr>
        <p:spPr>
          <a:xfrm flipV="1">
            <a:off x="9163811" y="4000520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7" name="直接连接符 166"/>
          <p:cNvCxnSpPr/>
          <p:nvPr/>
        </p:nvCxnSpPr>
        <p:spPr>
          <a:xfrm flipV="1">
            <a:off x="9163811" y="4074571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8" name="直接连接符 167"/>
          <p:cNvCxnSpPr/>
          <p:nvPr/>
        </p:nvCxnSpPr>
        <p:spPr>
          <a:xfrm flipV="1">
            <a:off x="9163811" y="4148622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9" name="直接连接符 168"/>
          <p:cNvCxnSpPr/>
          <p:nvPr/>
        </p:nvCxnSpPr>
        <p:spPr>
          <a:xfrm flipV="1">
            <a:off x="9163811" y="4222673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0" name="直接连接符 169"/>
          <p:cNvCxnSpPr/>
          <p:nvPr/>
        </p:nvCxnSpPr>
        <p:spPr>
          <a:xfrm flipV="1">
            <a:off x="9163811" y="4296723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1" name="直接连接符 170"/>
          <p:cNvCxnSpPr/>
          <p:nvPr/>
        </p:nvCxnSpPr>
        <p:spPr>
          <a:xfrm flipV="1">
            <a:off x="9163811" y="4370774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2" name="直接连接符 171"/>
          <p:cNvCxnSpPr/>
          <p:nvPr/>
        </p:nvCxnSpPr>
        <p:spPr>
          <a:xfrm flipV="1">
            <a:off x="9163811" y="4444825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3" name="直接连接符 172"/>
          <p:cNvCxnSpPr/>
          <p:nvPr/>
        </p:nvCxnSpPr>
        <p:spPr>
          <a:xfrm flipV="1">
            <a:off x="9163811" y="4518875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4" name="直接连接符 173"/>
          <p:cNvCxnSpPr/>
          <p:nvPr/>
        </p:nvCxnSpPr>
        <p:spPr>
          <a:xfrm flipV="1">
            <a:off x="9163811" y="4592925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5" name="直接连接符 174"/>
          <p:cNvCxnSpPr/>
          <p:nvPr/>
        </p:nvCxnSpPr>
        <p:spPr>
          <a:xfrm flipV="1">
            <a:off x="9163811" y="4666976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6" name="直接连接符 175"/>
          <p:cNvCxnSpPr/>
          <p:nvPr/>
        </p:nvCxnSpPr>
        <p:spPr>
          <a:xfrm flipV="1">
            <a:off x="9163811" y="4741027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7" name="直接连接符 176"/>
          <p:cNvCxnSpPr/>
          <p:nvPr/>
        </p:nvCxnSpPr>
        <p:spPr>
          <a:xfrm flipV="1">
            <a:off x="9163811" y="4815078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8" name="直接连接符 177"/>
          <p:cNvCxnSpPr/>
          <p:nvPr/>
        </p:nvCxnSpPr>
        <p:spPr>
          <a:xfrm flipV="1">
            <a:off x="9163811" y="4889128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9" name="直接连接符 178"/>
          <p:cNvCxnSpPr/>
          <p:nvPr/>
        </p:nvCxnSpPr>
        <p:spPr>
          <a:xfrm flipV="1">
            <a:off x="9163811" y="4963179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0" name="直接连接符 179"/>
          <p:cNvCxnSpPr/>
          <p:nvPr/>
        </p:nvCxnSpPr>
        <p:spPr>
          <a:xfrm flipV="1">
            <a:off x="9163811" y="5037230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1" name="直接连接符 180"/>
          <p:cNvCxnSpPr/>
          <p:nvPr/>
        </p:nvCxnSpPr>
        <p:spPr>
          <a:xfrm flipV="1">
            <a:off x="9163811" y="5105584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2" name="直接连接符 181"/>
          <p:cNvCxnSpPr/>
          <p:nvPr/>
        </p:nvCxnSpPr>
        <p:spPr>
          <a:xfrm flipV="1">
            <a:off x="9163811" y="5179635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3" name="直接连接符 182"/>
          <p:cNvCxnSpPr/>
          <p:nvPr/>
        </p:nvCxnSpPr>
        <p:spPr>
          <a:xfrm flipV="1">
            <a:off x="9163811" y="5253685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4" name="直接连接符 183"/>
          <p:cNvCxnSpPr/>
          <p:nvPr/>
        </p:nvCxnSpPr>
        <p:spPr>
          <a:xfrm flipV="1">
            <a:off x="9163811" y="5327736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5" name="直接连接符 184"/>
          <p:cNvCxnSpPr/>
          <p:nvPr/>
        </p:nvCxnSpPr>
        <p:spPr>
          <a:xfrm flipV="1">
            <a:off x="9163811" y="5401787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6" name="直接连接符 185"/>
          <p:cNvCxnSpPr/>
          <p:nvPr/>
        </p:nvCxnSpPr>
        <p:spPr>
          <a:xfrm flipV="1">
            <a:off x="9152420" y="5475837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7" name="直接连接符 186"/>
          <p:cNvCxnSpPr/>
          <p:nvPr/>
        </p:nvCxnSpPr>
        <p:spPr>
          <a:xfrm flipV="1">
            <a:off x="9163811" y="3516343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8" name="直接连接符 187"/>
          <p:cNvCxnSpPr/>
          <p:nvPr/>
        </p:nvCxnSpPr>
        <p:spPr>
          <a:xfrm flipV="1">
            <a:off x="9163811" y="3590394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9" name="直接连接符 188"/>
          <p:cNvCxnSpPr/>
          <p:nvPr/>
        </p:nvCxnSpPr>
        <p:spPr>
          <a:xfrm flipV="1">
            <a:off x="9163811" y="3664445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0" name="直接连接符 189"/>
          <p:cNvCxnSpPr/>
          <p:nvPr/>
        </p:nvCxnSpPr>
        <p:spPr>
          <a:xfrm flipV="1">
            <a:off x="9163811" y="3738495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1" name="直接连接符 190"/>
          <p:cNvCxnSpPr/>
          <p:nvPr/>
        </p:nvCxnSpPr>
        <p:spPr>
          <a:xfrm flipV="1">
            <a:off x="9163811" y="3812546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2" name="直接连接符 191"/>
          <p:cNvCxnSpPr/>
          <p:nvPr/>
        </p:nvCxnSpPr>
        <p:spPr>
          <a:xfrm flipV="1">
            <a:off x="9163811" y="3886596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3" name="直接连接符 192"/>
          <p:cNvCxnSpPr/>
          <p:nvPr/>
        </p:nvCxnSpPr>
        <p:spPr>
          <a:xfrm flipV="1">
            <a:off x="9163811" y="3960647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4" name="直接连接符 193"/>
          <p:cNvCxnSpPr/>
          <p:nvPr/>
        </p:nvCxnSpPr>
        <p:spPr>
          <a:xfrm flipV="1">
            <a:off x="9163811" y="4034698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5" name="直接连接符 194"/>
          <p:cNvCxnSpPr/>
          <p:nvPr/>
        </p:nvCxnSpPr>
        <p:spPr>
          <a:xfrm flipV="1">
            <a:off x="9163811" y="4108749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6" name="直接连接符 195"/>
          <p:cNvCxnSpPr/>
          <p:nvPr/>
        </p:nvCxnSpPr>
        <p:spPr>
          <a:xfrm flipV="1">
            <a:off x="9163811" y="4182799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7" name="直接连接符 196"/>
          <p:cNvCxnSpPr/>
          <p:nvPr/>
        </p:nvCxnSpPr>
        <p:spPr>
          <a:xfrm flipV="1">
            <a:off x="9163811" y="4256850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8" name="直接连接符 197"/>
          <p:cNvCxnSpPr/>
          <p:nvPr/>
        </p:nvCxnSpPr>
        <p:spPr>
          <a:xfrm flipV="1">
            <a:off x="9163811" y="4330900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9" name="直接连接符 198"/>
          <p:cNvCxnSpPr/>
          <p:nvPr/>
        </p:nvCxnSpPr>
        <p:spPr>
          <a:xfrm flipV="1">
            <a:off x="9163811" y="4404951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0" name="直接连接符 199"/>
          <p:cNvCxnSpPr/>
          <p:nvPr/>
        </p:nvCxnSpPr>
        <p:spPr>
          <a:xfrm flipV="1">
            <a:off x="9163811" y="4479001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1" name="直接连接符 200"/>
          <p:cNvCxnSpPr/>
          <p:nvPr/>
        </p:nvCxnSpPr>
        <p:spPr>
          <a:xfrm flipV="1">
            <a:off x="9163811" y="4553052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2" name="直接连接符 201"/>
          <p:cNvCxnSpPr/>
          <p:nvPr/>
        </p:nvCxnSpPr>
        <p:spPr>
          <a:xfrm flipV="1">
            <a:off x="9163811" y="4627103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3" name="直接连接符 202"/>
          <p:cNvCxnSpPr/>
          <p:nvPr/>
        </p:nvCxnSpPr>
        <p:spPr>
          <a:xfrm flipV="1">
            <a:off x="9163811" y="4701154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4" name="直接连接符 203"/>
          <p:cNvCxnSpPr/>
          <p:nvPr/>
        </p:nvCxnSpPr>
        <p:spPr>
          <a:xfrm flipV="1">
            <a:off x="9163811" y="4775204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5" name="直接连接符 204"/>
          <p:cNvCxnSpPr/>
          <p:nvPr/>
        </p:nvCxnSpPr>
        <p:spPr>
          <a:xfrm flipV="1">
            <a:off x="9163811" y="4849255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6" name="直接连接符 205"/>
          <p:cNvCxnSpPr/>
          <p:nvPr/>
        </p:nvCxnSpPr>
        <p:spPr>
          <a:xfrm flipV="1">
            <a:off x="9163811" y="4923306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7" name="直接连接符 206"/>
          <p:cNvCxnSpPr/>
          <p:nvPr/>
        </p:nvCxnSpPr>
        <p:spPr>
          <a:xfrm flipV="1">
            <a:off x="9163811" y="4997356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8" name="直接连接符 207"/>
          <p:cNvCxnSpPr/>
          <p:nvPr/>
        </p:nvCxnSpPr>
        <p:spPr>
          <a:xfrm flipV="1">
            <a:off x="9163811" y="5071406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9" name="直接连接符 208"/>
          <p:cNvCxnSpPr/>
          <p:nvPr/>
        </p:nvCxnSpPr>
        <p:spPr>
          <a:xfrm flipV="1">
            <a:off x="9163811" y="5139761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0" name="直接连接符 209"/>
          <p:cNvCxnSpPr/>
          <p:nvPr/>
        </p:nvCxnSpPr>
        <p:spPr>
          <a:xfrm flipV="1">
            <a:off x="9163811" y="5213812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1" name="直接连接符 210"/>
          <p:cNvCxnSpPr/>
          <p:nvPr/>
        </p:nvCxnSpPr>
        <p:spPr>
          <a:xfrm flipV="1">
            <a:off x="9163811" y="5287862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2" name="直接连接符 211"/>
          <p:cNvCxnSpPr/>
          <p:nvPr/>
        </p:nvCxnSpPr>
        <p:spPr>
          <a:xfrm flipV="1">
            <a:off x="9163811" y="5361913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3" name="直接连接符 212"/>
          <p:cNvCxnSpPr/>
          <p:nvPr/>
        </p:nvCxnSpPr>
        <p:spPr>
          <a:xfrm flipV="1">
            <a:off x="9163811" y="5435963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0" name="直接连接符 219"/>
          <p:cNvCxnSpPr/>
          <p:nvPr/>
        </p:nvCxnSpPr>
        <p:spPr>
          <a:xfrm flipV="1">
            <a:off x="9163811" y="2337229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1" name="直接连接符 220"/>
          <p:cNvCxnSpPr/>
          <p:nvPr/>
        </p:nvCxnSpPr>
        <p:spPr>
          <a:xfrm flipV="1">
            <a:off x="9163811" y="2411280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2" name="直接连接符 221"/>
          <p:cNvCxnSpPr/>
          <p:nvPr/>
        </p:nvCxnSpPr>
        <p:spPr>
          <a:xfrm flipV="1">
            <a:off x="9163811" y="2485331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3" name="直接连接符 222"/>
          <p:cNvCxnSpPr/>
          <p:nvPr/>
        </p:nvCxnSpPr>
        <p:spPr>
          <a:xfrm flipV="1">
            <a:off x="9163811" y="2559382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4" name="直接连接符 223"/>
          <p:cNvCxnSpPr/>
          <p:nvPr/>
        </p:nvCxnSpPr>
        <p:spPr>
          <a:xfrm flipV="1">
            <a:off x="9163811" y="2633432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5" name="直接连接符 224"/>
          <p:cNvCxnSpPr/>
          <p:nvPr/>
        </p:nvCxnSpPr>
        <p:spPr>
          <a:xfrm flipV="1">
            <a:off x="9163811" y="2707483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6" name="直接连接符 225"/>
          <p:cNvCxnSpPr/>
          <p:nvPr/>
        </p:nvCxnSpPr>
        <p:spPr>
          <a:xfrm flipV="1">
            <a:off x="9163811" y="2781533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7" name="直接连接符 226"/>
          <p:cNvCxnSpPr/>
          <p:nvPr/>
        </p:nvCxnSpPr>
        <p:spPr>
          <a:xfrm flipV="1">
            <a:off x="9163811" y="2855584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8" name="直接连接符 227"/>
          <p:cNvCxnSpPr/>
          <p:nvPr/>
        </p:nvCxnSpPr>
        <p:spPr>
          <a:xfrm flipV="1">
            <a:off x="9163811" y="2929634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9" name="直接连接符 228"/>
          <p:cNvCxnSpPr/>
          <p:nvPr/>
        </p:nvCxnSpPr>
        <p:spPr>
          <a:xfrm flipV="1">
            <a:off x="9163811" y="3003685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0" name="直接连接符 229"/>
          <p:cNvCxnSpPr/>
          <p:nvPr/>
        </p:nvCxnSpPr>
        <p:spPr>
          <a:xfrm flipV="1">
            <a:off x="9163811" y="3077736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1" name="直接连接符 230"/>
          <p:cNvCxnSpPr/>
          <p:nvPr/>
        </p:nvCxnSpPr>
        <p:spPr>
          <a:xfrm flipV="1">
            <a:off x="9163811" y="3151787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2" name="直接连接符 231"/>
          <p:cNvCxnSpPr/>
          <p:nvPr/>
        </p:nvCxnSpPr>
        <p:spPr>
          <a:xfrm flipV="1">
            <a:off x="9163811" y="3225837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3" name="直接连接符 232"/>
          <p:cNvCxnSpPr/>
          <p:nvPr/>
        </p:nvCxnSpPr>
        <p:spPr>
          <a:xfrm flipV="1">
            <a:off x="9163811" y="3299888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4" name="直接连接符 233"/>
          <p:cNvCxnSpPr/>
          <p:nvPr/>
        </p:nvCxnSpPr>
        <p:spPr>
          <a:xfrm flipV="1">
            <a:off x="9163811" y="3373939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5" name="直接连接符 234"/>
          <p:cNvCxnSpPr/>
          <p:nvPr/>
        </p:nvCxnSpPr>
        <p:spPr>
          <a:xfrm flipV="1">
            <a:off x="9163811" y="3447989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3" name="直接连接符 242"/>
          <p:cNvCxnSpPr/>
          <p:nvPr/>
        </p:nvCxnSpPr>
        <p:spPr>
          <a:xfrm flipV="1">
            <a:off x="9163811" y="1516976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4" name="直接连接符 243"/>
          <p:cNvCxnSpPr/>
          <p:nvPr/>
        </p:nvCxnSpPr>
        <p:spPr>
          <a:xfrm flipV="1">
            <a:off x="9163811" y="1591027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5" name="直接连接符 244"/>
          <p:cNvCxnSpPr/>
          <p:nvPr/>
        </p:nvCxnSpPr>
        <p:spPr>
          <a:xfrm flipV="1">
            <a:off x="9163811" y="1665078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6" name="直接连接符 245"/>
          <p:cNvCxnSpPr/>
          <p:nvPr/>
        </p:nvCxnSpPr>
        <p:spPr>
          <a:xfrm flipV="1">
            <a:off x="9163811" y="1739129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7" name="直接连接符 246"/>
          <p:cNvCxnSpPr/>
          <p:nvPr/>
        </p:nvCxnSpPr>
        <p:spPr>
          <a:xfrm flipV="1">
            <a:off x="9163811" y="1813179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8" name="直接连接符 247"/>
          <p:cNvCxnSpPr/>
          <p:nvPr/>
        </p:nvCxnSpPr>
        <p:spPr>
          <a:xfrm flipV="1">
            <a:off x="9163811" y="1887230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9" name="直接连接符 248"/>
          <p:cNvCxnSpPr/>
          <p:nvPr/>
        </p:nvCxnSpPr>
        <p:spPr>
          <a:xfrm flipV="1">
            <a:off x="9163811" y="1961280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0" name="直接连接符 249"/>
          <p:cNvCxnSpPr/>
          <p:nvPr/>
        </p:nvCxnSpPr>
        <p:spPr>
          <a:xfrm flipV="1">
            <a:off x="9163811" y="2035331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1" name="直接连接符 250"/>
          <p:cNvCxnSpPr/>
          <p:nvPr/>
        </p:nvCxnSpPr>
        <p:spPr>
          <a:xfrm flipV="1">
            <a:off x="9163811" y="2109381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2" name="直接连接符 251"/>
          <p:cNvCxnSpPr/>
          <p:nvPr/>
        </p:nvCxnSpPr>
        <p:spPr>
          <a:xfrm flipV="1">
            <a:off x="9163811" y="2183432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3" name="直接连接符 252"/>
          <p:cNvCxnSpPr/>
          <p:nvPr/>
        </p:nvCxnSpPr>
        <p:spPr>
          <a:xfrm flipV="1">
            <a:off x="9163811" y="2257483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4" name="直接连接符 253"/>
          <p:cNvCxnSpPr/>
          <p:nvPr/>
        </p:nvCxnSpPr>
        <p:spPr>
          <a:xfrm flipV="1">
            <a:off x="9163811" y="1482799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5" name="直接连接符 254"/>
          <p:cNvCxnSpPr/>
          <p:nvPr/>
        </p:nvCxnSpPr>
        <p:spPr>
          <a:xfrm flipV="1">
            <a:off x="9163811" y="1556850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6" name="直接连接符 255"/>
          <p:cNvCxnSpPr/>
          <p:nvPr/>
        </p:nvCxnSpPr>
        <p:spPr>
          <a:xfrm flipV="1">
            <a:off x="9163811" y="1630900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7" name="直接连接符 256"/>
          <p:cNvCxnSpPr/>
          <p:nvPr/>
        </p:nvCxnSpPr>
        <p:spPr>
          <a:xfrm flipV="1">
            <a:off x="9163811" y="1704951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8" name="直接连接符 257"/>
          <p:cNvCxnSpPr/>
          <p:nvPr/>
        </p:nvCxnSpPr>
        <p:spPr>
          <a:xfrm flipV="1">
            <a:off x="9163811" y="1779002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9" name="直接连接符 258"/>
          <p:cNvCxnSpPr/>
          <p:nvPr/>
        </p:nvCxnSpPr>
        <p:spPr>
          <a:xfrm flipV="1">
            <a:off x="9163811" y="1853053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0" name="直接连接符 259"/>
          <p:cNvCxnSpPr/>
          <p:nvPr/>
        </p:nvCxnSpPr>
        <p:spPr>
          <a:xfrm flipV="1">
            <a:off x="9163811" y="1927103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1" name="直接连接符 260"/>
          <p:cNvCxnSpPr/>
          <p:nvPr/>
        </p:nvCxnSpPr>
        <p:spPr>
          <a:xfrm flipV="1">
            <a:off x="9163811" y="2001154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2" name="直接连接符 261"/>
          <p:cNvCxnSpPr/>
          <p:nvPr/>
        </p:nvCxnSpPr>
        <p:spPr>
          <a:xfrm flipV="1">
            <a:off x="9163811" y="2075204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3" name="直接连接符 262"/>
          <p:cNvCxnSpPr/>
          <p:nvPr/>
        </p:nvCxnSpPr>
        <p:spPr>
          <a:xfrm flipV="1">
            <a:off x="9163811" y="2149255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4" name="直接连接符 263"/>
          <p:cNvCxnSpPr/>
          <p:nvPr/>
        </p:nvCxnSpPr>
        <p:spPr>
          <a:xfrm flipV="1">
            <a:off x="9163811" y="2223305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5" name="直接连接符 264"/>
          <p:cNvCxnSpPr/>
          <p:nvPr/>
        </p:nvCxnSpPr>
        <p:spPr>
          <a:xfrm flipV="1">
            <a:off x="9163811" y="2297356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6" name="直接连接符 265"/>
          <p:cNvCxnSpPr/>
          <p:nvPr/>
        </p:nvCxnSpPr>
        <p:spPr>
          <a:xfrm flipV="1">
            <a:off x="9163811" y="1223623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7" name="直接连接符 266"/>
          <p:cNvCxnSpPr/>
          <p:nvPr/>
        </p:nvCxnSpPr>
        <p:spPr>
          <a:xfrm flipV="1">
            <a:off x="9163811" y="1297673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8" name="直接连接符 267"/>
          <p:cNvCxnSpPr/>
          <p:nvPr/>
        </p:nvCxnSpPr>
        <p:spPr>
          <a:xfrm flipV="1">
            <a:off x="9163811" y="1371724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9" name="直接连接符 268"/>
          <p:cNvCxnSpPr/>
          <p:nvPr/>
        </p:nvCxnSpPr>
        <p:spPr>
          <a:xfrm flipV="1">
            <a:off x="9163811" y="1445774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0" name="直接连接符 269"/>
          <p:cNvCxnSpPr/>
          <p:nvPr/>
        </p:nvCxnSpPr>
        <p:spPr>
          <a:xfrm flipV="1">
            <a:off x="9163811" y="1188495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1" name="直接连接符 270"/>
          <p:cNvCxnSpPr/>
          <p:nvPr/>
        </p:nvCxnSpPr>
        <p:spPr>
          <a:xfrm flipV="1">
            <a:off x="9163811" y="1262546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2" name="直接连接符 271"/>
          <p:cNvCxnSpPr/>
          <p:nvPr/>
        </p:nvCxnSpPr>
        <p:spPr>
          <a:xfrm flipV="1">
            <a:off x="9163811" y="1336597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3" name="直接连接符 272"/>
          <p:cNvCxnSpPr/>
          <p:nvPr/>
        </p:nvCxnSpPr>
        <p:spPr>
          <a:xfrm flipV="1">
            <a:off x="9163811" y="1410647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4" name="直接连接符 273"/>
          <p:cNvCxnSpPr/>
          <p:nvPr/>
        </p:nvCxnSpPr>
        <p:spPr>
          <a:xfrm flipV="1">
            <a:off x="9163811" y="1111597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6" name="直接连接符 275"/>
          <p:cNvCxnSpPr/>
          <p:nvPr/>
        </p:nvCxnSpPr>
        <p:spPr>
          <a:xfrm flipV="1">
            <a:off x="9163811" y="1150521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9" name="直接连接符 288"/>
          <p:cNvCxnSpPr/>
          <p:nvPr/>
        </p:nvCxnSpPr>
        <p:spPr>
          <a:xfrm flipV="1">
            <a:off x="8513263" y="5101786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0" name="直接连接符 289"/>
          <p:cNvCxnSpPr/>
          <p:nvPr/>
        </p:nvCxnSpPr>
        <p:spPr>
          <a:xfrm flipV="1">
            <a:off x="8513263" y="5175837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1" name="直接连接符 290"/>
          <p:cNvCxnSpPr/>
          <p:nvPr/>
        </p:nvCxnSpPr>
        <p:spPr>
          <a:xfrm flipV="1">
            <a:off x="8513263" y="5249888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2" name="直接连接符 291"/>
          <p:cNvCxnSpPr/>
          <p:nvPr/>
        </p:nvCxnSpPr>
        <p:spPr>
          <a:xfrm flipV="1">
            <a:off x="8513263" y="5323939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3" name="直接连接符 292"/>
          <p:cNvCxnSpPr/>
          <p:nvPr/>
        </p:nvCxnSpPr>
        <p:spPr>
          <a:xfrm flipV="1">
            <a:off x="8513263" y="5397989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4" name="直接连接符 293"/>
          <p:cNvCxnSpPr/>
          <p:nvPr/>
        </p:nvCxnSpPr>
        <p:spPr>
          <a:xfrm flipV="1">
            <a:off x="8513263" y="5466343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9" name="直接连接符 298"/>
          <p:cNvCxnSpPr/>
          <p:nvPr/>
        </p:nvCxnSpPr>
        <p:spPr>
          <a:xfrm flipV="1">
            <a:off x="8513263" y="5067609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0" name="直接连接符 299"/>
          <p:cNvCxnSpPr/>
          <p:nvPr/>
        </p:nvCxnSpPr>
        <p:spPr>
          <a:xfrm flipV="1">
            <a:off x="8513263" y="5141660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1" name="直接连接符 300"/>
          <p:cNvCxnSpPr/>
          <p:nvPr/>
        </p:nvCxnSpPr>
        <p:spPr>
          <a:xfrm flipV="1">
            <a:off x="8513263" y="5215710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2" name="直接连接符 301"/>
          <p:cNvCxnSpPr/>
          <p:nvPr/>
        </p:nvCxnSpPr>
        <p:spPr>
          <a:xfrm flipV="1">
            <a:off x="8513263" y="5289761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3" name="直接连接符 302"/>
          <p:cNvCxnSpPr/>
          <p:nvPr/>
        </p:nvCxnSpPr>
        <p:spPr>
          <a:xfrm flipV="1">
            <a:off x="8513263" y="5363812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4" name="直接连接符 303"/>
          <p:cNvCxnSpPr/>
          <p:nvPr/>
        </p:nvCxnSpPr>
        <p:spPr>
          <a:xfrm flipV="1">
            <a:off x="8513263" y="5437863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3" name="直接连接符 312"/>
          <p:cNvCxnSpPr/>
          <p:nvPr/>
        </p:nvCxnSpPr>
        <p:spPr>
          <a:xfrm flipV="1">
            <a:off x="8513263" y="5030584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7" name="直接连接符 316"/>
          <p:cNvCxnSpPr/>
          <p:nvPr/>
        </p:nvCxnSpPr>
        <p:spPr>
          <a:xfrm flipV="1">
            <a:off x="8513263" y="4995457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7" name="直接连接符 326"/>
          <p:cNvCxnSpPr/>
          <p:nvPr/>
        </p:nvCxnSpPr>
        <p:spPr>
          <a:xfrm flipV="1">
            <a:off x="110559" y="1537862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8" name="直接连接符 327"/>
          <p:cNvCxnSpPr/>
          <p:nvPr/>
        </p:nvCxnSpPr>
        <p:spPr>
          <a:xfrm flipV="1">
            <a:off x="110559" y="1611913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9" name="直接连接符 328"/>
          <p:cNvCxnSpPr/>
          <p:nvPr/>
        </p:nvCxnSpPr>
        <p:spPr>
          <a:xfrm flipV="1">
            <a:off x="110559" y="1685964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0" name="直接连接符 329"/>
          <p:cNvCxnSpPr/>
          <p:nvPr/>
        </p:nvCxnSpPr>
        <p:spPr>
          <a:xfrm flipV="1">
            <a:off x="110559" y="1760014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1" name="直接连接符 330"/>
          <p:cNvCxnSpPr/>
          <p:nvPr/>
        </p:nvCxnSpPr>
        <p:spPr>
          <a:xfrm flipV="1">
            <a:off x="110559" y="1834065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2" name="直接连接符 331"/>
          <p:cNvCxnSpPr/>
          <p:nvPr/>
        </p:nvCxnSpPr>
        <p:spPr>
          <a:xfrm flipV="1">
            <a:off x="110559" y="1503686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3" name="直接连接符 332"/>
          <p:cNvCxnSpPr/>
          <p:nvPr/>
        </p:nvCxnSpPr>
        <p:spPr>
          <a:xfrm flipV="1">
            <a:off x="110559" y="1577736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4" name="直接连接符 333"/>
          <p:cNvCxnSpPr/>
          <p:nvPr/>
        </p:nvCxnSpPr>
        <p:spPr>
          <a:xfrm flipV="1">
            <a:off x="110559" y="1651786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5" name="直接连接符 334"/>
          <p:cNvCxnSpPr/>
          <p:nvPr/>
        </p:nvCxnSpPr>
        <p:spPr>
          <a:xfrm flipV="1">
            <a:off x="110559" y="1725837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6" name="直接连接符 335"/>
          <p:cNvCxnSpPr/>
          <p:nvPr/>
        </p:nvCxnSpPr>
        <p:spPr>
          <a:xfrm flipV="1">
            <a:off x="110559" y="1799888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7" name="直接连接符 336"/>
          <p:cNvCxnSpPr/>
          <p:nvPr/>
        </p:nvCxnSpPr>
        <p:spPr>
          <a:xfrm flipV="1">
            <a:off x="110559" y="1873938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8" name="直接连接符 337"/>
          <p:cNvCxnSpPr/>
          <p:nvPr/>
        </p:nvCxnSpPr>
        <p:spPr>
          <a:xfrm flipV="1">
            <a:off x="110559" y="1244507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9" name="直接连接符 338"/>
          <p:cNvCxnSpPr/>
          <p:nvPr/>
        </p:nvCxnSpPr>
        <p:spPr>
          <a:xfrm flipV="1">
            <a:off x="110559" y="1318559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0" name="直接连接符 339"/>
          <p:cNvCxnSpPr/>
          <p:nvPr/>
        </p:nvCxnSpPr>
        <p:spPr>
          <a:xfrm flipV="1">
            <a:off x="110559" y="1392610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1" name="直接连接符 340"/>
          <p:cNvCxnSpPr/>
          <p:nvPr/>
        </p:nvCxnSpPr>
        <p:spPr>
          <a:xfrm flipV="1">
            <a:off x="110559" y="1466661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2" name="直接连接符 341"/>
          <p:cNvCxnSpPr/>
          <p:nvPr/>
        </p:nvCxnSpPr>
        <p:spPr>
          <a:xfrm flipV="1">
            <a:off x="110559" y="1209382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3" name="直接连接符 342"/>
          <p:cNvCxnSpPr/>
          <p:nvPr/>
        </p:nvCxnSpPr>
        <p:spPr>
          <a:xfrm flipV="1">
            <a:off x="110559" y="1283432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4" name="直接连接符 343"/>
          <p:cNvCxnSpPr/>
          <p:nvPr/>
        </p:nvCxnSpPr>
        <p:spPr>
          <a:xfrm flipV="1">
            <a:off x="110559" y="1357482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5" name="直接连接符 344"/>
          <p:cNvCxnSpPr/>
          <p:nvPr/>
        </p:nvCxnSpPr>
        <p:spPr>
          <a:xfrm flipV="1">
            <a:off x="110559" y="1431533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6" name="直接连接符 345"/>
          <p:cNvCxnSpPr/>
          <p:nvPr/>
        </p:nvCxnSpPr>
        <p:spPr>
          <a:xfrm flipV="1">
            <a:off x="110559" y="1132483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7" name="直接连接符 346"/>
          <p:cNvCxnSpPr/>
          <p:nvPr/>
        </p:nvCxnSpPr>
        <p:spPr>
          <a:xfrm flipV="1">
            <a:off x="110559" y="1171407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8" name="直接连接符 347"/>
          <p:cNvCxnSpPr/>
          <p:nvPr/>
        </p:nvCxnSpPr>
        <p:spPr>
          <a:xfrm flipV="1">
            <a:off x="764906" y="1211280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9" name="直接连接符 348"/>
          <p:cNvCxnSpPr/>
          <p:nvPr/>
        </p:nvCxnSpPr>
        <p:spPr>
          <a:xfrm flipV="1">
            <a:off x="764906" y="1285330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0" name="直接连接符 349"/>
          <p:cNvCxnSpPr/>
          <p:nvPr/>
        </p:nvCxnSpPr>
        <p:spPr>
          <a:xfrm flipV="1">
            <a:off x="764906" y="1359381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1" name="直接连接符 350"/>
          <p:cNvCxnSpPr/>
          <p:nvPr/>
        </p:nvCxnSpPr>
        <p:spPr>
          <a:xfrm flipV="1">
            <a:off x="764906" y="1433432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2" name="直接连接符 351"/>
          <p:cNvCxnSpPr/>
          <p:nvPr/>
        </p:nvCxnSpPr>
        <p:spPr>
          <a:xfrm flipV="1">
            <a:off x="764906" y="1507483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3" name="直接连接符 352"/>
          <p:cNvCxnSpPr/>
          <p:nvPr/>
        </p:nvCxnSpPr>
        <p:spPr>
          <a:xfrm flipV="1">
            <a:off x="764906" y="1581534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4" name="直接连接符 353"/>
          <p:cNvCxnSpPr/>
          <p:nvPr/>
        </p:nvCxnSpPr>
        <p:spPr>
          <a:xfrm flipV="1">
            <a:off x="764906" y="1177103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5" name="直接连接符 354"/>
          <p:cNvCxnSpPr/>
          <p:nvPr/>
        </p:nvCxnSpPr>
        <p:spPr>
          <a:xfrm flipV="1">
            <a:off x="764906" y="1251153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6" name="直接连接符 355"/>
          <p:cNvCxnSpPr/>
          <p:nvPr/>
        </p:nvCxnSpPr>
        <p:spPr>
          <a:xfrm flipV="1">
            <a:off x="764906" y="1325203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7" name="直接连接符 356"/>
          <p:cNvCxnSpPr/>
          <p:nvPr/>
        </p:nvCxnSpPr>
        <p:spPr>
          <a:xfrm flipV="1">
            <a:off x="764906" y="1399255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8" name="直接连接符 357"/>
          <p:cNvCxnSpPr/>
          <p:nvPr/>
        </p:nvCxnSpPr>
        <p:spPr>
          <a:xfrm flipV="1">
            <a:off x="764906" y="1473306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9" name="直接连接符 358"/>
          <p:cNvCxnSpPr/>
          <p:nvPr/>
        </p:nvCxnSpPr>
        <p:spPr>
          <a:xfrm flipV="1">
            <a:off x="764906" y="1547356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0" name="直接连接符 359"/>
          <p:cNvCxnSpPr/>
          <p:nvPr/>
        </p:nvCxnSpPr>
        <p:spPr>
          <a:xfrm flipV="1">
            <a:off x="764906" y="1140078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1" name="直接连接符 360"/>
          <p:cNvCxnSpPr/>
          <p:nvPr/>
        </p:nvCxnSpPr>
        <p:spPr>
          <a:xfrm flipV="1">
            <a:off x="764906" y="1105901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9500" y="908685"/>
            <a:ext cx="4095115" cy="5733415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2807970" y="116840"/>
            <a:ext cx="2742565" cy="5835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3200" dirty="0">
                <a:latin typeface="+mj-ea"/>
                <a:ea typeface="+mj-ea"/>
                <a:sym typeface="Arial" panose="020B0604020202020204" pitchFamily="34" charset="0"/>
              </a:rPr>
              <a:t>电气故障</a:t>
            </a:r>
            <a:r>
              <a:rPr lang="zh-CN" altLang="en-US" sz="3200" dirty="0">
                <a:latin typeface="+mj-ea"/>
                <a:ea typeface="+mj-ea"/>
                <a:sym typeface="Arial" panose="020B0604020202020204" pitchFamily="34" charset="0"/>
              </a:rPr>
              <a:t>处置</a:t>
            </a:r>
            <a:endParaRPr lang="zh-CN" altLang="en-US" sz="3200" dirty="0">
              <a:latin typeface="+mj-ea"/>
              <a:ea typeface="+mj-ea"/>
              <a:sym typeface="Arial" panose="020B0604020202020204" pitchFamily="34" charset="0"/>
            </a:endParaRPr>
          </a:p>
        </p:txBody>
      </p:sp>
      <p:cxnSp>
        <p:nvCxnSpPr>
          <p:cNvPr id="9" name="直接连接符 8"/>
          <p:cNvCxnSpPr/>
          <p:nvPr/>
        </p:nvCxnSpPr>
        <p:spPr>
          <a:xfrm>
            <a:off x="35560" y="755015"/>
            <a:ext cx="9900285" cy="0"/>
          </a:xfrm>
          <a:prstGeom prst="line">
            <a:avLst/>
          </a:prstGeom>
          <a:ln w="88900" cap="flat" cmpd="thickThin">
            <a:solidFill>
              <a:schemeClr val="accent1">
                <a:lumMod val="75000"/>
              </a:schemeClr>
            </a:solidFill>
            <a:prstDash val="solid"/>
            <a:bevel/>
            <a:head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图片 3" descr="西门子SMART控制器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11750" y="1083945"/>
            <a:ext cx="4324985" cy="3058795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5255895" y="4324985"/>
            <a:ext cx="4122420" cy="13220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sz="2000" dirty="0">
                <a:latin typeface="+mj-ea"/>
                <a:ea typeface="+mj-ea"/>
                <a:sym typeface="Arial" panose="020B0604020202020204" pitchFamily="34" charset="0"/>
              </a:rPr>
              <a:t>PLC</a:t>
            </a:r>
            <a:r>
              <a:rPr lang="zh-CN" altLang="en-US" sz="2000" dirty="0">
                <a:latin typeface="+mj-ea"/>
                <a:ea typeface="+mj-ea"/>
                <a:sym typeface="Arial" panose="020B0604020202020204" pitchFamily="34" charset="0"/>
              </a:rPr>
              <a:t>的各个输入、输出点的状态是否正常；如正常再往下一步检查，控制输出单元的继电器、变频器、电机、执行器及机构</a:t>
            </a:r>
            <a:r>
              <a:rPr lang="zh-CN" altLang="en-US" sz="2000" dirty="0">
                <a:latin typeface="+mj-ea"/>
                <a:ea typeface="+mj-ea"/>
                <a:sym typeface="Arial" panose="020B0604020202020204" pitchFamily="34" charset="0"/>
              </a:rPr>
              <a:t>等。</a:t>
            </a:r>
            <a:endParaRPr lang="zh-CN" altLang="en-US" sz="2000" dirty="0">
              <a:latin typeface="+mj-ea"/>
              <a:ea typeface="+mj-ea"/>
              <a:sym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44" name="直接连接符 143"/>
          <p:cNvCxnSpPr/>
          <p:nvPr/>
        </p:nvCxnSpPr>
        <p:spPr>
          <a:xfrm flipV="1">
            <a:off x="97903" y="2371407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5" name="直接连接符 144"/>
          <p:cNvCxnSpPr/>
          <p:nvPr/>
        </p:nvCxnSpPr>
        <p:spPr>
          <a:xfrm flipV="1">
            <a:off x="97903" y="2445458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6" name="直接连接符 145"/>
          <p:cNvCxnSpPr/>
          <p:nvPr/>
        </p:nvCxnSpPr>
        <p:spPr>
          <a:xfrm flipV="1">
            <a:off x="97903" y="2519508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7" name="直接连接符 146"/>
          <p:cNvCxnSpPr/>
          <p:nvPr/>
        </p:nvCxnSpPr>
        <p:spPr>
          <a:xfrm flipV="1">
            <a:off x="97903" y="2593559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8" name="直接连接符 147"/>
          <p:cNvCxnSpPr/>
          <p:nvPr/>
        </p:nvCxnSpPr>
        <p:spPr>
          <a:xfrm flipV="1">
            <a:off x="97903" y="2667609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9" name="直接连接符 148"/>
          <p:cNvCxnSpPr/>
          <p:nvPr/>
        </p:nvCxnSpPr>
        <p:spPr>
          <a:xfrm flipV="1">
            <a:off x="97903" y="2741660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0" name="直接连接符 149"/>
          <p:cNvCxnSpPr/>
          <p:nvPr/>
        </p:nvCxnSpPr>
        <p:spPr>
          <a:xfrm flipV="1">
            <a:off x="97903" y="2815710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1" name="直接连接符 150"/>
          <p:cNvCxnSpPr/>
          <p:nvPr/>
        </p:nvCxnSpPr>
        <p:spPr>
          <a:xfrm flipV="1">
            <a:off x="97903" y="2889761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2" name="直接连接符 151"/>
          <p:cNvCxnSpPr/>
          <p:nvPr/>
        </p:nvCxnSpPr>
        <p:spPr>
          <a:xfrm flipV="1">
            <a:off x="97903" y="2963812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3" name="直接连接符 152"/>
          <p:cNvCxnSpPr/>
          <p:nvPr/>
        </p:nvCxnSpPr>
        <p:spPr>
          <a:xfrm flipV="1">
            <a:off x="97903" y="3037863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4" name="直接连接符 153"/>
          <p:cNvCxnSpPr/>
          <p:nvPr/>
        </p:nvCxnSpPr>
        <p:spPr>
          <a:xfrm flipV="1">
            <a:off x="97903" y="3111913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5" name="直接连接符 154"/>
          <p:cNvCxnSpPr/>
          <p:nvPr/>
        </p:nvCxnSpPr>
        <p:spPr>
          <a:xfrm flipV="1">
            <a:off x="97903" y="3185964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6" name="直接连接符 155"/>
          <p:cNvCxnSpPr/>
          <p:nvPr/>
        </p:nvCxnSpPr>
        <p:spPr>
          <a:xfrm flipV="1">
            <a:off x="97903" y="3260014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7" name="直接连接符 156"/>
          <p:cNvCxnSpPr/>
          <p:nvPr/>
        </p:nvCxnSpPr>
        <p:spPr>
          <a:xfrm flipV="1">
            <a:off x="97903" y="3334064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8" name="直接连接符 157"/>
          <p:cNvCxnSpPr/>
          <p:nvPr/>
        </p:nvCxnSpPr>
        <p:spPr>
          <a:xfrm flipV="1">
            <a:off x="97903" y="3408115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9" name="直接连接符 158"/>
          <p:cNvCxnSpPr/>
          <p:nvPr/>
        </p:nvCxnSpPr>
        <p:spPr>
          <a:xfrm flipV="1">
            <a:off x="97903" y="3482166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0" name="直接连接符 159"/>
          <p:cNvCxnSpPr/>
          <p:nvPr/>
        </p:nvCxnSpPr>
        <p:spPr>
          <a:xfrm flipV="1">
            <a:off x="97903" y="3556217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1" name="直接连接符 160"/>
          <p:cNvCxnSpPr/>
          <p:nvPr/>
        </p:nvCxnSpPr>
        <p:spPr>
          <a:xfrm flipV="1">
            <a:off x="97903" y="3630268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2" name="直接连接符 161"/>
          <p:cNvCxnSpPr/>
          <p:nvPr/>
        </p:nvCxnSpPr>
        <p:spPr>
          <a:xfrm flipV="1">
            <a:off x="97903" y="3704317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3" name="直接连接符 162"/>
          <p:cNvCxnSpPr/>
          <p:nvPr/>
        </p:nvCxnSpPr>
        <p:spPr>
          <a:xfrm flipV="1">
            <a:off x="97903" y="3778369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4" name="直接连接符 163"/>
          <p:cNvCxnSpPr/>
          <p:nvPr/>
        </p:nvCxnSpPr>
        <p:spPr>
          <a:xfrm flipV="1">
            <a:off x="97903" y="3852419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5" name="直接连接符 164"/>
          <p:cNvCxnSpPr/>
          <p:nvPr/>
        </p:nvCxnSpPr>
        <p:spPr>
          <a:xfrm flipV="1">
            <a:off x="97903" y="3926470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6" name="直接连接符 165"/>
          <p:cNvCxnSpPr/>
          <p:nvPr/>
        </p:nvCxnSpPr>
        <p:spPr>
          <a:xfrm flipV="1">
            <a:off x="97903" y="4000520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7" name="直接连接符 166"/>
          <p:cNvCxnSpPr/>
          <p:nvPr/>
        </p:nvCxnSpPr>
        <p:spPr>
          <a:xfrm flipV="1">
            <a:off x="97903" y="4074571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8" name="直接连接符 167"/>
          <p:cNvCxnSpPr/>
          <p:nvPr/>
        </p:nvCxnSpPr>
        <p:spPr>
          <a:xfrm flipV="1">
            <a:off x="97903" y="4148622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9" name="直接连接符 168"/>
          <p:cNvCxnSpPr/>
          <p:nvPr/>
        </p:nvCxnSpPr>
        <p:spPr>
          <a:xfrm flipV="1">
            <a:off x="97903" y="4222673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0" name="直接连接符 169"/>
          <p:cNvCxnSpPr/>
          <p:nvPr/>
        </p:nvCxnSpPr>
        <p:spPr>
          <a:xfrm flipV="1">
            <a:off x="97903" y="4296723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1" name="直接连接符 170"/>
          <p:cNvCxnSpPr/>
          <p:nvPr/>
        </p:nvCxnSpPr>
        <p:spPr>
          <a:xfrm flipV="1">
            <a:off x="97903" y="4370774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2" name="直接连接符 171"/>
          <p:cNvCxnSpPr/>
          <p:nvPr/>
        </p:nvCxnSpPr>
        <p:spPr>
          <a:xfrm flipV="1">
            <a:off x="97903" y="4444825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3" name="直接连接符 172"/>
          <p:cNvCxnSpPr/>
          <p:nvPr/>
        </p:nvCxnSpPr>
        <p:spPr>
          <a:xfrm flipV="1">
            <a:off x="97903" y="4518875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4" name="直接连接符 173"/>
          <p:cNvCxnSpPr/>
          <p:nvPr/>
        </p:nvCxnSpPr>
        <p:spPr>
          <a:xfrm flipV="1">
            <a:off x="97903" y="4592925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5" name="直接连接符 174"/>
          <p:cNvCxnSpPr/>
          <p:nvPr/>
        </p:nvCxnSpPr>
        <p:spPr>
          <a:xfrm flipV="1">
            <a:off x="97903" y="4666976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6" name="直接连接符 175"/>
          <p:cNvCxnSpPr/>
          <p:nvPr/>
        </p:nvCxnSpPr>
        <p:spPr>
          <a:xfrm flipV="1">
            <a:off x="97903" y="4741027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7" name="直接连接符 176"/>
          <p:cNvCxnSpPr/>
          <p:nvPr/>
        </p:nvCxnSpPr>
        <p:spPr>
          <a:xfrm flipV="1">
            <a:off x="97903" y="4815078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8" name="直接连接符 177"/>
          <p:cNvCxnSpPr/>
          <p:nvPr/>
        </p:nvCxnSpPr>
        <p:spPr>
          <a:xfrm flipV="1">
            <a:off x="97903" y="4889128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9" name="直接连接符 178"/>
          <p:cNvCxnSpPr/>
          <p:nvPr/>
        </p:nvCxnSpPr>
        <p:spPr>
          <a:xfrm flipV="1">
            <a:off x="97903" y="4963179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0" name="直接连接符 179"/>
          <p:cNvCxnSpPr/>
          <p:nvPr/>
        </p:nvCxnSpPr>
        <p:spPr>
          <a:xfrm flipV="1">
            <a:off x="97903" y="5037230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1" name="直接连接符 180"/>
          <p:cNvCxnSpPr/>
          <p:nvPr/>
        </p:nvCxnSpPr>
        <p:spPr>
          <a:xfrm flipV="1">
            <a:off x="97903" y="5105584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2" name="直接连接符 181"/>
          <p:cNvCxnSpPr/>
          <p:nvPr/>
        </p:nvCxnSpPr>
        <p:spPr>
          <a:xfrm flipV="1">
            <a:off x="97903" y="5179635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3" name="直接连接符 182"/>
          <p:cNvCxnSpPr/>
          <p:nvPr/>
        </p:nvCxnSpPr>
        <p:spPr>
          <a:xfrm flipV="1">
            <a:off x="97903" y="5253685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4" name="直接连接符 183"/>
          <p:cNvCxnSpPr/>
          <p:nvPr/>
        </p:nvCxnSpPr>
        <p:spPr>
          <a:xfrm flipV="1">
            <a:off x="97903" y="5327736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5" name="直接连接符 184"/>
          <p:cNvCxnSpPr/>
          <p:nvPr/>
        </p:nvCxnSpPr>
        <p:spPr>
          <a:xfrm flipV="1">
            <a:off x="97903" y="5401787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6" name="直接连接符 185"/>
          <p:cNvCxnSpPr/>
          <p:nvPr/>
        </p:nvCxnSpPr>
        <p:spPr>
          <a:xfrm flipV="1">
            <a:off x="97903" y="5475837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7" name="直接连接符 186"/>
          <p:cNvCxnSpPr/>
          <p:nvPr/>
        </p:nvCxnSpPr>
        <p:spPr>
          <a:xfrm flipV="1">
            <a:off x="97903" y="3516343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8" name="直接连接符 187"/>
          <p:cNvCxnSpPr/>
          <p:nvPr/>
        </p:nvCxnSpPr>
        <p:spPr>
          <a:xfrm flipV="1">
            <a:off x="97903" y="3590394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9" name="直接连接符 188"/>
          <p:cNvCxnSpPr/>
          <p:nvPr/>
        </p:nvCxnSpPr>
        <p:spPr>
          <a:xfrm flipV="1">
            <a:off x="97903" y="3664445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0" name="直接连接符 189"/>
          <p:cNvCxnSpPr/>
          <p:nvPr/>
        </p:nvCxnSpPr>
        <p:spPr>
          <a:xfrm flipV="1">
            <a:off x="97903" y="3738495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1" name="直接连接符 190"/>
          <p:cNvCxnSpPr/>
          <p:nvPr/>
        </p:nvCxnSpPr>
        <p:spPr>
          <a:xfrm flipV="1">
            <a:off x="97903" y="3812546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2" name="直接连接符 191"/>
          <p:cNvCxnSpPr/>
          <p:nvPr/>
        </p:nvCxnSpPr>
        <p:spPr>
          <a:xfrm flipV="1">
            <a:off x="97903" y="3886596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3" name="直接连接符 192"/>
          <p:cNvCxnSpPr/>
          <p:nvPr/>
        </p:nvCxnSpPr>
        <p:spPr>
          <a:xfrm flipV="1">
            <a:off x="97903" y="3960647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4" name="直接连接符 193"/>
          <p:cNvCxnSpPr/>
          <p:nvPr/>
        </p:nvCxnSpPr>
        <p:spPr>
          <a:xfrm flipV="1">
            <a:off x="97903" y="4034698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5" name="直接连接符 194"/>
          <p:cNvCxnSpPr/>
          <p:nvPr/>
        </p:nvCxnSpPr>
        <p:spPr>
          <a:xfrm flipV="1">
            <a:off x="97903" y="4108749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6" name="直接连接符 195"/>
          <p:cNvCxnSpPr/>
          <p:nvPr/>
        </p:nvCxnSpPr>
        <p:spPr>
          <a:xfrm flipV="1">
            <a:off x="97903" y="4182799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7" name="直接连接符 196"/>
          <p:cNvCxnSpPr/>
          <p:nvPr/>
        </p:nvCxnSpPr>
        <p:spPr>
          <a:xfrm flipV="1">
            <a:off x="97903" y="4256850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8" name="直接连接符 197"/>
          <p:cNvCxnSpPr/>
          <p:nvPr/>
        </p:nvCxnSpPr>
        <p:spPr>
          <a:xfrm flipV="1">
            <a:off x="97903" y="4330900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9" name="直接连接符 198"/>
          <p:cNvCxnSpPr/>
          <p:nvPr/>
        </p:nvCxnSpPr>
        <p:spPr>
          <a:xfrm flipV="1">
            <a:off x="97903" y="4404951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0" name="直接连接符 199"/>
          <p:cNvCxnSpPr/>
          <p:nvPr/>
        </p:nvCxnSpPr>
        <p:spPr>
          <a:xfrm flipV="1">
            <a:off x="97903" y="4479001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1" name="直接连接符 200"/>
          <p:cNvCxnSpPr/>
          <p:nvPr/>
        </p:nvCxnSpPr>
        <p:spPr>
          <a:xfrm flipV="1">
            <a:off x="97903" y="4553052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2" name="直接连接符 201"/>
          <p:cNvCxnSpPr/>
          <p:nvPr/>
        </p:nvCxnSpPr>
        <p:spPr>
          <a:xfrm flipV="1">
            <a:off x="97903" y="4627103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3" name="直接连接符 202"/>
          <p:cNvCxnSpPr/>
          <p:nvPr/>
        </p:nvCxnSpPr>
        <p:spPr>
          <a:xfrm flipV="1">
            <a:off x="97903" y="4701154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4" name="直接连接符 203"/>
          <p:cNvCxnSpPr/>
          <p:nvPr/>
        </p:nvCxnSpPr>
        <p:spPr>
          <a:xfrm flipV="1">
            <a:off x="97903" y="4775204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5" name="直接连接符 204"/>
          <p:cNvCxnSpPr/>
          <p:nvPr/>
        </p:nvCxnSpPr>
        <p:spPr>
          <a:xfrm flipV="1">
            <a:off x="97903" y="4849255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6" name="直接连接符 205"/>
          <p:cNvCxnSpPr/>
          <p:nvPr/>
        </p:nvCxnSpPr>
        <p:spPr>
          <a:xfrm flipV="1">
            <a:off x="97903" y="4923306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7" name="直接连接符 206"/>
          <p:cNvCxnSpPr/>
          <p:nvPr/>
        </p:nvCxnSpPr>
        <p:spPr>
          <a:xfrm flipV="1">
            <a:off x="97903" y="4997356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8" name="直接连接符 207"/>
          <p:cNvCxnSpPr/>
          <p:nvPr/>
        </p:nvCxnSpPr>
        <p:spPr>
          <a:xfrm flipV="1">
            <a:off x="97903" y="5071406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9" name="直接连接符 208"/>
          <p:cNvCxnSpPr/>
          <p:nvPr/>
        </p:nvCxnSpPr>
        <p:spPr>
          <a:xfrm flipV="1">
            <a:off x="97903" y="5139761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0" name="直接连接符 209"/>
          <p:cNvCxnSpPr/>
          <p:nvPr/>
        </p:nvCxnSpPr>
        <p:spPr>
          <a:xfrm flipV="1">
            <a:off x="97903" y="5213812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1" name="直接连接符 210"/>
          <p:cNvCxnSpPr/>
          <p:nvPr/>
        </p:nvCxnSpPr>
        <p:spPr>
          <a:xfrm flipV="1">
            <a:off x="97903" y="5287862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2" name="直接连接符 211"/>
          <p:cNvCxnSpPr/>
          <p:nvPr/>
        </p:nvCxnSpPr>
        <p:spPr>
          <a:xfrm flipV="1">
            <a:off x="97903" y="5361913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3" name="直接连接符 212"/>
          <p:cNvCxnSpPr/>
          <p:nvPr/>
        </p:nvCxnSpPr>
        <p:spPr>
          <a:xfrm flipV="1">
            <a:off x="97903" y="5435963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0" name="直接连接符 219"/>
          <p:cNvCxnSpPr/>
          <p:nvPr/>
        </p:nvCxnSpPr>
        <p:spPr>
          <a:xfrm flipV="1">
            <a:off x="97903" y="2337229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1" name="直接连接符 220"/>
          <p:cNvCxnSpPr/>
          <p:nvPr/>
        </p:nvCxnSpPr>
        <p:spPr>
          <a:xfrm flipV="1">
            <a:off x="97903" y="2411280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2" name="直接连接符 221"/>
          <p:cNvCxnSpPr/>
          <p:nvPr/>
        </p:nvCxnSpPr>
        <p:spPr>
          <a:xfrm flipV="1">
            <a:off x="97903" y="2485331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3" name="直接连接符 222"/>
          <p:cNvCxnSpPr/>
          <p:nvPr/>
        </p:nvCxnSpPr>
        <p:spPr>
          <a:xfrm flipV="1">
            <a:off x="97903" y="2559382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4" name="直接连接符 223"/>
          <p:cNvCxnSpPr/>
          <p:nvPr/>
        </p:nvCxnSpPr>
        <p:spPr>
          <a:xfrm flipV="1">
            <a:off x="97903" y="2633432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5" name="直接连接符 224"/>
          <p:cNvCxnSpPr/>
          <p:nvPr/>
        </p:nvCxnSpPr>
        <p:spPr>
          <a:xfrm flipV="1">
            <a:off x="97903" y="2707483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6" name="直接连接符 225"/>
          <p:cNvCxnSpPr/>
          <p:nvPr/>
        </p:nvCxnSpPr>
        <p:spPr>
          <a:xfrm flipV="1">
            <a:off x="97903" y="2781533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7" name="直接连接符 226"/>
          <p:cNvCxnSpPr/>
          <p:nvPr/>
        </p:nvCxnSpPr>
        <p:spPr>
          <a:xfrm flipV="1">
            <a:off x="97903" y="2855584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8" name="直接连接符 227"/>
          <p:cNvCxnSpPr/>
          <p:nvPr/>
        </p:nvCxnSpPr>
        <p:spPr>
          <a:xfrm flipV="1">
            <a:off x="97903" y="2929634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9" name="直接连接符 228"/>
          <p:cNvCxnSpPr/>
          <p:nvPr/>
        </p:nvCxnSpPr>
        <p:spPr>
          <a:xfrm flipV="1">
            <a:off x="97903" y="3003685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0" name="直接连接符 229"/>
          <p:cNvCxnSpPr/>
          <p:nvPr/>
        </p:nvCxnSpPr>
        <p:spPr>
          <a:xfrm flipV="1">
            <a:off x="97903" y="3077736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1" name="直接连接符 230"/>
          <p:cNvCxnSpPr/>
          <p:nvPr/>
        </p:nvCxnSpPr>
        <p:spPr>
          <a:xfrm flipV="1">
            <a:off x="97903" y="3151787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2" name="直接连接符 231"/>
          <p:cNvCxnSpPr/>
          <p:nvPr/>
        </p:nvCxnSpPr>
        <p:spPr>
          <a:xfrm flipV="1">
            <a:off x="97903" y="3225837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3" name="直接连接符 232"/>
          <p:cNvCxnSpPr/>
          <p:nvPr/>
        </p:nvCxnSpPr>
        <p:spPr>
          <a:xfrm flipV="1">
            <a:off x="97903" y="3299888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4" name="直接连接符 233"/>
          <p:cNvCxnSpPr/>
          <p:nvPr/>
        </p:nvCxnSpPr>
        <p:spPr>
          <a:xfrm flipV="1">
            <a:off x="97903" y="3373939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5" name="直接连接符 234"/>
          <p:cNvCxnSpPr/>
          <p:nvPr/>
        </p:nvCxnSpPr>
        <p:spPr>
          <a:xfrm flipV="1">
            <a:off x="97903" y="3447989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3" name="直接连接符 242"/>
          <p:cNvCxnSpPr/>
          <p:nvPr/>
        </p:nvCxnSpPr>
        <p:spPr>
          <a:xfrm flipV="1">
            <a:off x="97903" y="1516976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4" name="直接连接符 243"/>
          <p:cNvCxnSpPr/>
          <p:nvPr/>
        </p:nvCxnSpPr>
        <p:spPr>
          <a:xfrm flipV="1">
            <a:off x="97903" y="1591027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5" name="直接连接符 244"/>
          <p:cNvCxnSpPr/>
          <p:nvPr/>
        </p:nvCxnSpPr>
        <p:spPr>
          <a:xfrm flipV="1">
            <a:off x="97903" y="1665078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6" name="直接连接符 245"/>
          <p:cNvCxnSpPr/>
          <p:nvPr/>
        </p:nvCxnSpPr>
        <p:spPr>
          <a:xfrm flipV="1">
            <a:off x="97903" y="1739129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7" name="直接连接符 246"/>
          <p:cNvCxnSpPr/>
          <p:nvPr/>
        </p:nvCxnSpPr>
        <p:spPr>
          <a:xfrm flipV="1">
            <a:off x="97903" y="1813179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8" name="直接连接符 247"/>
          <p:cNvCxnSpPr/>
          <p:nvPr/>
        </p:nvCxnSpPr>
        <p:spPr>
          <a:xfrm flipV="1">
            <a:off x="97903" y="1887230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9" name="直接连接符 248"/>
          <p:cNvCxnSpPr/>
          <p:nvPr/>
        </p:nvCxnSpPr>
        <p:spPr>
          <a:xfrm flipV="1">
            <a:off x="97903" y="1961280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0" name="直接连接符 249"/>
          <p:cNvCxnSpPr/>
          <p:nvPr/>
        </p:nvCxnSpPr>
        <p:spPr>
          <a:xfrm flipV="1">
            <a:off x="97903" y="2035331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1" name="直接连接符 250"/>
          <p:cNvCxnSpPr/>
          <p:nvPr/>
        </p:nvCxnSpPr>
        <p:spPr>
          <a:xfrm flipV="1">
            <a:off x="97903" y="2109381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2" name="直接连接符 251"/>
          <p:cNvCxnSpPr/>
          <p:nvPr/>
        </p:nvCxnSpPr>
        <p:spPr>
          <a:xfrm flipV="1">
            <a:off x="97903" y="2183432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3" name="直接连接符 252"/>
          <p:cNvCxnSpPr/>
          <p:nvPr/>
        </p:nvCxnSpPr>
        <p:spPr>
          <a:xfrm flipV="1">
            <a:off x="97903" y="2257483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4" name="直接连接符 253"/>
          <p:cNvCxnSpPr/>
          <p:nvPr/>
        </p:nvCxnSpPr>
        <p:spPr>
          <a:xfrm flipV="1">
            <a:off x="97903" y="1482799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5" name="直接连接符 254"/>
          <p:cNvCxnSpPr/>
          <p:nvPr/>
        </p:nvCxnSpPr>
        <p:spPr>
          <a:xfrm flipV="1">
            <a:off x="97903" y="1556850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6" name="直接连接符 255"/>
          <p:cNvCxnSpPr/>
          <p:nvPr/>
        </p:nvCxnSpPr>
        <p:spPr>
          <a:xfrm flipV="1">
            <a:off x="97903" y="1630900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7" name="直接连接符 256"/>
          <p:cNvCxnSpPr/>
          <p:nvPr/>
        </p:nvCxnSpPr>
        <p:spPr>
          <a:xfrm flipV="1">
            <a:off x="97903" y="1704951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8" name="直接连接符 257"/>
          <p:cNvCxnSpPr/>
          <p:nvPr/>
        </p:nvCxnSpPr>
        <p:spPr>
          <a:xfrm flipV="1">
            <a:off x="97903" y="1779002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9" name="直接连接符 258"/>
          <p:cNvCxnSpPr/>
          <p:nvPr/>
        </p:nvCxnSpPr>
        <p:spPr>
          <a:xfrm flipV="1">
            <a:off x="97903" y="1853053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0" name="直接连接符 259"/>
          <p:cNvCxnSpPr/>
          <p:nvPr/>
        </p:nvCxnSpPr>
        <p:spPr>
          <a:xfrm flipV="1">
            <a:off x="97903" y="1927103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1" name="直接连接符 260"/>
          <p:cNvCxnSpPr/>
          <p:nvPr/>
        </p:nvCxnSpPr>
        <p:spPr>
          <a:xfrm flipV="1">
            <a:off x="97903" y="2001154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2" name="直接连接符 261"/>
          <p:cNvCxnSpPr/>
          <p:nvPr/>
        </p:nvCxnSpPr>
        <p:spPr>
          <a:xfrm flipV="1">
            <a:off x="97903" y="2075204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3" name="直接连接符 262"/>
          <p:cNvCxnSpPr/>
          <p:nvPr/>
        </p:nvCxnSpPr>
        <p:spPr>
          <a:xfrm flipV="1">
            <a:off x="97903" y="2149255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4" name="直接连接符 263"/>
          <p:cNvCxnSpPr/>
          <p:nvPr/>
        </p:nvCxnSpPr>
        <p:spPr>
          <a:xfrm flipV="1">
            <a:off x="97903" y="2223305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5" name="直接连接符 264"/>
          <p:cNvCxnSpPr/>
          <p:nvPr/>
        </p:nvCxnSpPr>
        <p:spPr>
          <a:xfrm flipV="1">
            <a:off x="97903" y="2297356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6" name="直接连接符 265"/>
          <p:cNvCxnSpPr/>
          <p:nvPr/>
        </p:nvCxnSpPr>
        <p:spPr>
          <a:xfrm flipV="1">
            <a:off x="97903" y="1223623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7" name="直接连接符 266"/>
          <p:cNvCxnSpPr/>
          <p:nvPr/>
        </p:nvCxnSpPr>
        <p:spPr>
          <a:xfrm flipV="1">
            <a:off x="97903" y="1297673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8" name="直接连接符 267"/>
          <p:cNvCxnSpPr/>
          <p:nvPr/>
        </p:nvCxnSpPr>
        <p:spPr>
          <a:xfrm flipV="1">
            <a:off x="97903" y="1371724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9" name="直接连接符 268"/>
          <p:cNvCxnSpPr/>
          <p:nvPr/>
        </p:nvCxnSpPr>
        <p:spPr>
          <a:xfrm flipV="1">
            <a:off x="97903" y="1445774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0" name="直接连接符 269"/>
          <p:cNvCxnSpPr/>
          <p:nvPr/>
        </p:nvCxnSpPr>
        <p:spPr>
          <a:xfrm flipV="1">
            <a:off x="97903" y="1188495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1" name="直接连接符 270"/>
          <p:cNvCxnSpPr/>
          <p:nvPr/>
        </p:nvCxnSpPr>
        <p:spPr>
          <a:xfrm flipV="1">
            <a:off x="97903" y="1262546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2" name="直接连接符 271"/>
          <p:cNvCxnSpPr/>
          <p:nvPr/>
        </p:nvCxnSpPr>
        <p:spPr>
          <a:xfrm flipV="1">
            <a:off x="97903" y="1336597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3" name="直接连接符 272"/>
          <p:cNvCxnSpPr/>
          <p:nvPr/>
        </p:nvCxnSpPr>
        <p:spPr>
          <a:xfrm flipV="1">
            <a:off x="97903" y="1410647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4" name="直接连接符 273"/>
          <p:cNvCxnSpPr/>
          <p:nvPr/>
        </p:nvCxnSpPr>
        <p:spPr>
          <a:xfrm flipV="1">
            <a:off x="97903" y="1111597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6" name="直接连接符 275"/>
          <p:cNvCxnSpPr/>
          <p:nvPr/>
        </p:nvCxnSpPr>
        <p:spPr>
          <a:xfrm flipV="1">
            <a:off x="97903" y="1150521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9" name="直接连接符 288"/>
          <p:cNvCxnSpPr/>
          <p:nvPr/>
        </p:nvCxnSpPr>
        <p:spPr>
          <a:xfrm flipV="1">
            <a:off x="750984" y="1226470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0" name="直接连接符 289"/>
          <p:cNvCxnSpPr/>
          <p:nvPr/>
        </p:nvCxnSpPr>
        <p:spPr>
          <a:xfrm flipV="1">
            <a:off x="750984" y="1300521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1" name="直接连接符 290"/>
          <p:cNvCxnSpPr/>
          <p:nvPr/>
        </p:nvCxnSpPr>
        <p:spPr>
          <a:xfrm flipV="1">
            <a:off x="750984" y="1374572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2" name="直接连接符 291"/>
          <p:cNvCxnSpPr/>
          <p:nvPr/>
        </p:nvCxnSpPr>
        <p:spPr>
          <a:xfrm flipV="1">
            <a:off x="750984" y="1448622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3" name="直接连接符 292"/>
          <p:cNvCxnSpPr/>
          <p:nvPr/>
        </p:nvCxnSpPr>
        <p:spPr>
          <a:xfrm flipV="1">
            <a:off x="750984" y="1522673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4" name="直接连接符 293"/>
          <p:cNvCxnSpPr/>
          <p:nvPr/>
        </p:nvCxnSpPr>
        <p:spPr>
          <a:xfrm flipV="1">
            <a:off x="750984" y="1596723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9" name="直接连接符 298"/>
          <p:cNvCxnSpPr/>
          <p:nvPr/>
        </p:nvCxnSpPr>
        <p:spPr>
          <a:xfrm flipV="1">
            <a:off x="750984" y="1192293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0" name="直接连接符 299"/>
          <p:cNvCxnSpPr/>
          <p:nvPr/>
        </p:nvCxnSpPr>
        <p:spPr>
          <a:xfrm flipV="1">
            <a:off x="750984" y="1266343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1" name="直接连接符 300"/>
          <p:cNvCxnSpPr/>
          <p:nvPr/>
        </p:nvCxnSpPr>
        <p:spPr>
          <a:xfrm flipV="1">
            <a:off x="750984" y="1340394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2" name="直接连接符 301"/>
          <p:cNvCxnSpPr/>
          <p:nvPr/>
        </p:nvCxnSpPr>
        <p:spPr>
          <a:xfrm flipV="1">
            <a:off x="750984" y="1414445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3" name="直接连接符 302"/>
          <p:cNvCxnSpPr/>
          <p:nvPr/>
        </p:nvCxnSpPr>
        <p:spPr>
          <a:xfrm flipV="1">
            <a:off x="750984" y="1488496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4" name="直接连接符 303"/>
          <p:cNvCxnSpPr/>
          <p:nvPr/>
        </p:nvCxnSpPr>
        <p:spPr>
          <a:xfrm flipV="1">
            <a:off x="750984" y="1562546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3" name="直接连接符 312"/>
          <p:cNvCxnSpPr/>
          <p:nvPr/>
        </p:nvCxnSpPr>
        <p:spPr>
          <a:xfrm flipV="1">
            <a:off x="750984" y="1155268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7" name="直接连接符 316"/>
          <p:cNvCxnSpPr/>
          <p:nvPr/>
        </p:nvCxnSpPr>
        <p:spPr>
          <a:xfrm flipV="1">
            <a:off x="750984" y="1121091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7" name="直接连接符 326"/>
          <p:cNvCxnSpPr/>
          <p:nvPr/>
        </p:nvCxnSpPr>
        <p:spPr>
          <a:xfrm flipV="1">
            <a:off x="9195454" y="5092293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8" name="直接连接符 327"/>
          <p:cNvCxnSpPr/>
          <p:nvPr/>
        </p:nvCxnSpPr>
        <p:spPr>
          <a:xfrm flipV="1">
            <a:off x="9195454" y="5166343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9" name="直接连接符 328"/>
          <p:cNvCxnSpPr/>
          <p:nvPr/>
        </p:nvCxnSpPr>
        <p:spPr>
          <a:xfrm flipV="1">
            <a:off x="9195454" y="5240394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0" name="直接连接符 329"/>
          <p:cNvCxnSpPr/>
          <p:nvPr/>
        </p:nvCxnSpPr>
        <p:spPr>
          <a:xfrm flipV="1">
            <a:off x="9195454" y="5314444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1" name="直接连接符 330"/>
          <p:cNvCxnSpPr/>
          <p:nvPr/>
        </p:nvCxnSpPr>
        <p:spPr>
          <a:xfrm flipV="1">
            <a:off x="9195454" y="5388495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2" name="直接连接符 331"/>
          <p:cNvCxnSpPr/>
          <p:nvPr/>
        </p:nvCxnSpPr>
        <p:spPr>
          <a:xfrm flipV="1">
            <a:off x="9195454" y="5058116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3" name="直接连接符 332"/>
          <p:cNvCxnSpPr/>
          <p:nvPr/>
        </p:nvCxnSpPr>
        <p:spPr>
          <a:xfrm flipV="1">
            <a:off x="9195454" y="5132166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4" name="直接连接符 333"/>
          <p:cNvCxnSpPr/>
          <p:nvPr/>
        </p:nvCxnSpPr>
        <p:spPr>
          <a:xfrm flipV="1">
            <a:off x="9195454" y="5206217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5" name="直接连接符 334"/>
          <p:cNvCxnSpPr/>
          <p:nvPr/>
        </p:nvCxnSpPr>
        <p:spPr>
          <a:xfrm flipV="1">
            <a:off x="9195454" y="5280268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6" name="直接连接符 335"/>
          <p:cNvCxnSpPr/>
          <p:nvPr/>
        </p:nvCxnSpPr>
        <p:spPr>
          <a:xfrm flipV="1">
            <a:off x="9195454" y="5354318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7" name="直接连接符 336"/>
          <p:cNvCxnSpPr/>
          <p:nvPr/>
        </p:nvCxnSpPr>
        <p:spPr>
          <a:xfrm flipV="1">
            <a:off x="9195454" y="5428368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8" name="直接连接符 337"/>
          <p:cNvCxnSpPr/>
          <p:nvPr/>
        </p:nvCxnSpPr>
        <p:spPr>
          <a:xfrm flipV="1">
            <a:off x="9195454" y="4798938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9" name="直接连接符 338"/>
          <p:cNvCxnSpPr/>
          <p:nvPr/>
        </p:nvCxnSpPr>
        <p:spPr>
          <a:xfrm flipV="1">
            <a:off x="9195454" y="4872989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0" name="直接连接符 339"/>
          <p:cNvCxnSpPr/>
          <p:nvPr/>
        </p:nvCxnSpPr>
        <p:spPr>
          <a:xfrm flipV="1">
            <a:off x="9195454" y="4947040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1" name="直接连接符 340"/>
          <p:cNvCxnSpPr/>
          <p:nvPr/>
        </p:nvCxnSpPr>
        <p:spPr>
          <a:xfrm flipV="1">
            <a:off x="9195454" y="5021091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2" name="直接连接符 341"/>
          <p:cNvCxnSpPr/>
          <p:nvPr/>
        </p:nvCxnSpPr>
        <p:spPr>
          <a:xfrm flipV="1">
            <a:off x="9195454" y="4763812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3" name="直接连接符 342"/>
          <p:cNvCxnSpPr/>
          <p:nvPr/>
        </p:nvCxnSpPr>
        <p:spPr>
          <a:xfrm flipV="1">
            <a:off x="9195454" y="4837863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4" name="直接连接符 343"/>
          <p:cNvCxnSpPr/>
          <p:nvPr/>
        </p:nvCxnSpPr>
        <p:spPr>
          <a:xfrm flipV="1">
            <a:off x="9195454" y="4911913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5" name="直接连接符 344"/>
          <p:cNvCxnSpPr/>
          <p:nvPr/>
        </p:nvCxnSpPr>
        <p:spPr>
          <a:xfrm flipV="1">
            <a:off x="9195454" y="4985964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6" name="直接连接符 345"/>
          <p:cNvCxnSpPr/>
          <p:nvPr/>
        </p:nvCxnSpPr>
        <p:spPr>
          <a:xfrm flipV="1">
            <a:off x="9195454" y="4686914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7" name="直接连接符 346"/>
          <p:cNvCxnSpPr/>
          <p:nvPr/>
        </p:nvCxnSpPr>
        <p:spPr>
          <a:xfrm flipV="1">
            <a:off x="9195454" y="4725837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8" name="直接连接符 347"/>
          <p:cNvCxnSpPr/>
          <p:nvPr/>
        </p:nvCxnSpPr>
        <p:spPr>
          <a:xfrm flipV="1">
            <a:off x="8544903" y="5084698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9" name="直接连接符 348"/>
          <p:cNvCxnSpPr/>
          <p:nvPr/>
        </p:nvCxnSpPr>
        <p:spPr>
          <a:xfrm flipV="1">
            <a:off x="8544903" y="5158749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0" name="直接连接符 349"/>
          <p:cNvCxnSpPr/>
          <p:nvPr/>
        </p:nvCxnSpPr>
        <p:spPr>
          <a:xfrm flipV="1">
            <a:off x="8544903" y="5232799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1" name="直接连接符 350"/>
          <p:cNvCxnSpPr/>
          <p:nvPr/>
        </p:nvCxnSpPr>
        <p:spPr>
          <a:xfrm flipV="1">
            <a:off x="8544903" y="5306849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2" name="直接连接符 351"/>
          <p:cNvCxnSpPr/>
          <p:nvPr/>
        </p:nvCxnSpPr>
        <p:spPr>
          <a:xfrm flipV="1">
            <a:off x="8544903" y="5380900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3" name="直接连接符 352"/>
          <p:cNvCxnSpPr/>
          <p:nvPr/>
        </p:nvCxnSpPr>
        <p:spPr>
          <a:xfrm flipV="1">
            <a:off x="8544903" y="5454951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4" name="直接连接符 353"/>
          <p:cNvCxnSpPr/>
          <p:nvPr/>
        </p:nvCxnSpPr>
        <p:spPr>
          <a:xfrm flipV="1">
            <a:off x="8544903" y="5050521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5" name="直接连接符 354"/>
          <p:cNvCxnSpPr/>
          <p:nvPr/>
        </p:nvCxnSpPr>
        <p:spPr>
          <a:xfrm flipV="1">
            <a:off x="8544903" y="5124571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6" name="直接连接符 355"/>
          <p:cNvCxnSpPr/>
          <p:nvPr/>
        </p:nvCxnSpPr>
        <p:spPr>
          <a:xfrm flipV="1">
            <a:off x="8544903" y="5198622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7" name="直接连接符 356"/>
          <p:cNvCxnSpPr/>
          <p:nvPr/>
        </p:nvCxnSpPr>
        <p:spPr>
          <a:xfrm flipV="1">
            <a:off x="8544903" y="5272673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8" name="直接连接符 357"/>
          <p:cNvCxnSpPr/>
          <p:nvPr/>
        </p:nvCxnSpPr>
        <p:spPr>
          <a:xfrm flipV="1">
            <a:off x="8544903" y="5346723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9" name="直接连接符 358"/>
          <p:cNvCxnSpPr/>
          <p:nvPr/>
        </p:nvCxnSpPr>
        <p:spPr>
          <a:xfrm flipV="1">
            <a:off x="8544903" y="5420773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0" name="直接连接符 359"/>
          <p:cNvCxnSpPr/>
          <p:nvPr/>
        </p:nvCxnSpPr>
        <p:spPr>
          <a:xfrm flipV="1">
            <a:off x="8544903" y="5013496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1" name="直接连接符 360"/>
          <p:cNvCxnSpPr/>
          <p:nvPr/>
        </p:nvCxnSpPr>
        <p:spPr>
          <a:xfrm flipV="1">
            <a:off x="8544903" y="4979318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图片 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5560" y="896620"/>
            <a:ext cx="5666740" cy="5634355"/>
          </a:xfrm>
          <a:prstGeom prst="rect">
            <a:avLst/>
          </a:prstGeom>
        </p:spPr>
      </p:pic>
      <p:pic>
        <p:nvPicPr>
          <p:cNvPr id="8" name="图片 7" descr="局部截取_20260504_19015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55640" y="3180080"/>
            <a:ext cx="3567430" cy="3355340"/>
          </a:xfrm>
          <a:prstGeom prst="rect">
            <a:avLst/>
          </a:prstGeom>
        </p:spPr>
      </p:pic>
      <p:sp>
        <p:nvSpPr>
          <p:cNvPr id="2" name="文本框 1"/>
          <p:cNvSpPr txBox="1"/>
          <p:nvPr/>
        </p:nvSpPr>
        <p:spPr>
          <a:xfrm>
            <a:off x="2663825" y="116840"/>
            <a:ext cx="5349240" cy="5835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3200" dirty="0">
                <a:latin typeface="+mj-ea"/>
                <a:ea typeface="+mj-ea"/>
                <a:sym typeface="Arial" panose="020B0604020202020204" pitchFamily="34" charset="0"/>
              </a:rPr>
              <a:t>电气故障</a:t>
            </a:r>
            <a:r>
              <a:rPr lang="zh-CN" altLang="en-US" sz="3200" dirty="0">
                <a:latin typeface="+mj-ea"/>
                <a:ea typeface="+mj-ea"/>
                <a:sym typeface="Arial" panose="020B0604020202020204" pitchFamily="34" charset="0"/>
              </a:rPr>
              <a:t>处置</a:t>
            </a:r>
            <a:endParaRPr lang="zh-CN" altLang="en-US" sz="3200" dirty="0">
              <a:latin typeface="+mj-ea"/>
              <a:ea typeface="+mj-ea"/>
              <a:sym typeface="Arial" panose="020B0604020202020204" pitchFamily="34" charset="0"/>
            </a:endParaRPr>
          </a:p>
        </p:txBody>
      </p:sp>
      <p:cxnSp>
        <p:nvCxnSpPr>
          <p:cNvPr id="9" name="直接连接符 8"/>
          <p:cNvCxnSpPr/>
          <p:nvPr/>
        </p:nvCxnSpPr>
        <p:spPr>
          <a:xfrm>
            <a:off x="35560" y="755015"/>
            <a:ext cx="9900285" cy="0"/>
          </a:xfrm>
          <a:prstGeom prst="line">
            <a:avLst/>
          </a:prstGeom>
          <a:ln w="88900" cap="flat" cmpd="thickThin">
            <a:solidFill>
              <a:schemeClr val="accent1">
                <a:lumMod val="75000"/>
              </a:schemeClr>
            </a:solidFill>
            <a:prstDash val="solid"/>
            <a:bevel/>
            <a:head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图片 2" descr="局部截取_20260515_16185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49670" y="836930"/>
            <a:ext cx="2115185" cy="2349500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44" name="直接连接符 143"/>
          <p:cNvCxnSpPr/>
          <p:nvPr/>
        </p:nvCxnSpPr>
        <p:spPr>
          <a:xfrm flipV="1">
            <a:off x="97903" y="2371407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5" name="直接连接符 144"/>
          <p:cNvCxnSpPr/>
          <p:nvPr/>
        </p:nvCxnSpPr>
        <p:spPr>
          <a:xfrm flipV="1">
            <a:off x="97903" y="2445458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6" name="直接连接符 145"/>
          <p:cNvCxnSpPr/>
          <p:nvPr/>
        </p:nvCxnSpPr>
        <p:spPr>
          <a:xfrm flipV="1">
            <a:off x="97903" y="2519508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7" name="直接连接符 146"/>
          <p:cNvCxnSpPr/>
          <p:nvPr/>
        </p:nvCxnSpPr>
        <p:spPr>
          <a:xfrm flipV="1">
            <a:off x="97903" y="2593559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8" name="直接连接符 147"/>
          <p:cNvCxnSpPr/>
          <p:nvPr/>
        </p:nvCxnSpPr>
        <p:spPr>
          <a:xfrm flipV="1">
            <a:off x="97903" y="2667609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9" name="直接连接符 148"/>
          <p:cNvCxnSpPr/>
          <p:nvPr/>
        </p:nvCxnSpPr>
        <p:spPr>
          <a:xfrm flipV="1">
            <a:off x="97903" y="2741660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0" name="直接连接符 149"/>
          <p:cNvCxnSpPr/>
          <p:nvPr/>
        </p:nvCxnSpPr>
        <p:spPr>
          <a:xfrm flipV="1">
            <a:off x="97903" y="2815710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1" name="直接连接符 150"/>
          <p:cNvCxnSpPr/>
          <p:nvPr/>
        </p:nvCxnSpPr>
        <p:spPr>
          <a:xfrm flipV="1">
            <a:off x="97903" y="2889761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2" name="直接连接符 151"/>
          <p:cNvCxnSpPr/>
          <p:nvPr/>
        </p:nvCxnSpPr>
        <p:spPr>
          <a:xfrm flipV="1">
            <a:off x="97903" y="2963812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3" name="直接连接符 152"/>
          <p:cNvCxnSpPr/>
          <p:nvPr/>
        </p:nvCxnSpPr>
        <p:spPr>
          <a:xfrm flipV="1">
            <a:off x="97903" y="3037863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4" name="直接连接符 153"/>
          <p:cNvCxnSpPr/>
          <p:nvPr/>
        </p:nvCxnSpPr>
        <p:spPr>
          <a:xfrm flipV="1">
            <a:off x="97903" y="3111913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5" name="直接连接符 154"/>
          <p:cNvCxnSpPr/>
          <p:nvPr/>
        </p:nvCxnSpPr>
        <p:spPr>
          <a:xfrm flipV="1">
            <a:off x="97903" y="3185964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6" name="直接连接符 155"/>
          <p:cNvCxnSpPr/>
          <p:nvPr/>
        </p:nvCxnSpPr>
        <p:spPr>
          <a:xfrm flipV="1">
            <a:off x="97903" y="3260014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7" name="直接连接符 156"/>
          <p:cNvCxnSpPr/>
          <p:nvPr/>
        </p:nvCxnSpPr>
        <p:spPr>
          <a:xfrm flipV="1">
            <a:off x="97903" y="3334064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8" name="直接连接符 157"/>
          <p:cNvCxnSpPr/>
          <p:nvPr/>
        </p:nvCxnSpPr>
        <p:spPr>
          <a:xfrm flipV="1">
            <a:off x="97903" y="3408115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9" name="直接连接符 158"/>
          <p:cNvCxnSpPr/>
          <p:nvPr/>
        </p:nvCxnSpPr>
        <p:spPr>
          <a:xfrm flipV="1">
            <a:off x="97903" y="3482166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0" name="直接连接符 159"/>
          <p:cNvCxnSpPr/>
          <p:nvPr/>
        </p:nvCxnSpPr>
        <p:spPr>
          <a:xfrm flipV="1">
            <a:off x="97903" y="3556217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1" name="直接连接符 160"/>
          <p:cNvCxnSpPr/>
          <p:nvPr/>
        </p:nvCxnSpPr>
        <p:spPr>
          <a:xfrm flipV="1">
            <a:off x="97903" y="3630268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2" name="直接连接符 161"/>
          <p:cNvCxnSpPr/>
          <p:nvPr/>
        </p:nvCxnSpPr>
        <p:spPr>
          <a:xfrm flipV="1">
            <a:off x="97903" y="3704317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3" name="直接连接符 162"/>
          <p:cNvCxnSpPr/>
          <p:nvPr/>
        </p:nvCxnSpPr>
        <p:spPr>
          <a:xfrm flipV="1">
            <a:off x="97903" y="3778369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4" name="直接连接符 163"/>
          <p:cNvCxnSpPr/>
          <p:nvPr/>
        </p:nvCxnSpPr>
        <p:spPr>
          <a:xfrm flipV="1">
            <a:off x="97903" y="3852419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5" name="直接连接符 164"/>
          <p:cNvCxnSpPr/>
          <p:nvPr/>
        </p:nvCxnSpPr>
        <p:spPr>
          <a:xfrm flipV="1">
            <a:off x="97903" y="3926470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6" name="直接连接符 165"/>
          <p:cNvCxnSpPr/>
          <p:nvPr/>
        </p:nvCxnSpPr>
        <p:spPr>
          <a:xfrm flipV="1">
            <a:off x="97903" y="4000520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7" name="直接连接符 166"/>
          <p:cNvCxnSpPr/>
          <p:nvPr/>
        </p:nvCxnSpPr>
        <p:spPr>
          <a:xfrm flipV="1">
            <a:off x="97903" y="4074571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8" name="直接连接符 167"/>
          <p:cNvCxnSpPr/>
          <p:nvPr/>
        </p:nvCxnSpPr>
        <p:spPr>
          <a:xfrm flipV="1">
            <a:off x="97903" y="4148622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9" name="直接连接符 168"/>
          <p:cNvCxnSpPr/>
          <p:nvPr/>
        </p:nvCxnSpPr>
        <p:spPr>
          <a:xfrm flipV="1">
            <a:off x="97903" y="4222673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0" name="直接连接符 169"/>
          <p:cNvCxnSpPr/>
          <p:nvPr/>
        </p:nvCxnSpPr>
        <p:spPr>
          <a:xfrm flipV="1">
            <a:off x="97903" y="4296723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1" name="直接连接符 170"/>
          <p:cNvCxnSpPr/>
          <p:nvPr/>
        </p:nvCxnSpPr>
        <p:spPr>
          <a:xfrm flipV="1">
            <a:off x="97903" y="4370774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2" name="直接连接符 171"/>
          <p:cNvCxnSpPr/>
          <p:nvPr/>
        </p:nvCxnSpPr>
        <p:spPr>
          <a:xfrm flipV="1">
            <a:off x="97903" y="4444825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3" name="直接连接符 172"/>
          <p:cNvCxnSpPr/>
          <p:nvPr/>
        </p:nvCxnSpPr>
        <p:spPr>
          <a:xfrm flipV="1">
            <a:off x="97903" y="4518875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4" name="直接连接符 173"/>
          <p:cNvCxnSpPr/>
          <p:nvPr/>
        </p:nvCxnSpPr>
        <p:spPr>
          <a:xfrm flipV="1">
            <a:off x="97903" y="4592925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5" name="直接连接符 174"/>
          <p:cNvCxnSpPr/>
          <p:nvPr/>
        </p:nvCxnSpPr>
        <p:spPr>
          <a:xfrm flipV="1">
            <a:off x="97903" y="4666976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6" name="直接连接符 175"/>
          <p:cNvCxnSpPr/>
          <p:nvPr/>
        </p:nvCxnSpPr>
        <p:spPr>
          <a:xfrm flipV="1">
            <a:off x="97903" y="4741027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7" name="直接连接符 176"/>
          <p:cNvCxnSpPr/>
          <p:nvPr/>
        </p:nvCxnSpPr>
        <p:spPr>
          <a:xfrm flipV="1">
            <a:off x="97903" y="4815078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8" name="直接连接符 177"/>
          <p:cNvCxnSpPr/>
          <p:nvPr/>
        </p:nvCxnSpPr>
        <p:spPr>
          <a:xfrm flipV="1">
            <a:off x="97903" y="4889128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9" name="直接连接符 178"/>
          <p:cNvCxnSpPr/>
          <p:nvPr/>
        </p:nvCxnSpPr>
        <p:spPr>
          <a:xfrm flipV="1">
            <a:off x="97903" y="4963179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0" name="直接连接符 179"/>
          <p:cNvCxnSpPr/>
          <p:nvPr/>
        </p:nvCxnSpPr>
        <p:spPr>
          <a:xfrm flipV="1">
            <a:off x="97903" y="5037230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1" name="直接连接符 180"/>
          <p:cNvCxnSpPr/>
          <p:nvPr/>
        </p:nvCxnSpPr>
        <p:spPr>
          <a:xfrm flipV="1">
            <a:off x="97903" y="5105584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2" name="直接连接符 181"/>
          <p:cNvCxnSpPr/>
          <p:nvPr/>
        </p:nvCxnSpPr>
        <p:spPr>
          <a:xfrm flipV="1">
            <a:off x="97903" y="5179635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3" name="直接连接符 182"/>
          <p:cNvCxnSpPr/>
          <p:nvPr/>
        </p:nvCxnSpPr>
        <p:spPr>
          <a:xfrm flipV="1">
            <a:off x="97903" y="5253685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4" name="直接连接符 183"/>
          <p:cNvCxnSpPr/>
          <p:nvPr/>
        </p:nvCxnSpPr>
        <p:spPr>
          <a:xfrm flipV="1">
            <a:off x="97903" y="5327736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5" name="直接连接符 184"/>
          <p:cNvCxnSpPr/>
          <p:nvPr/>
        </p:nvCxnSpPr>
        <p:spPr>
          <a:xfrm flipV="1">
            <a:off x="97903" y="5401787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6" name="直接连接符 185"/>
          <p:cNvCxnSpPr/>
          <p:nvPr/>
        </p:nvCxnSpPr>
        <p:spPr>
          <a:xfrm flipV="1">
            <a:off x="97903" y="5475837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7" name="直接连接符 186"/>
          <p:cNvCxnSpPr/>
          <p:nvPr/>
        </p:nvCxnSpPr>
        <p:spPr>
          <a:xfrm flipV="1">
            <a:off x="97903" y="3516343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8" name="直接连接符 187"/>
          <p:cNvCxnSpPr/>
          <p:nvPr/>
        </p:nvCxnSpPr>
        <p:spPr>
          <a:xfrm flipV="1">
            <a:off x="97903" y="3590394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9" name="直接连接符 188"/>
          <p:cNvCxnSpPr/>
          <p:nvPr/>
        </p:nvCxnSpPr>
        <p:spPr>
          <a:xfrm flipV="1">
            <a:off x="97903" y="3664445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0" name="直接连接符 189"/>
          <p:cNvCxnSpPr/>
          <p:nvPr/>
        </p:nvCxnSpPr>
        <p:spPr>
          <a:xfrm flipV="1">
            <a:off x="97903" y="3738495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1" name="直接连接符 190"/>
          <p:cNvCxnSpPr/>
          <p:nvPr/>
        </p:nvCxnSpPr>
        <p:spPr>
          <a:xfrm flipV="1">
            <a:off x="97903" y="3812546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2" name="直接连接符 191"/>
          <p:cNvCxnSpPr/>
          <p:nvPr/>
        </p:nvCxnSpPr>
        <p:spPr>
          <a:xfrm flipV="1">
            <a:off x="97903" y="3886596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3" name="直接连接符 192"/>
          <p:cNvCxnSpPr/>
          <p:nvPr/>
        </p:nvCxnSpPr>
        <p:spPr>
          <a:xfrm flipV="1">
            <a:off x="97903" y="3960647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4" name="直接连接符 193"/>
          <p:cNvCxnSpPr/>
          <p:nvPr/>
        </p:nvCxnSpPr>
        <p:spPr>
          <a:xfrm flipV="1">
            <a:off x="97903" y="4034698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5" name="直接连接符 194"/>
          <p:cNvCxnSpPr/>
          <p:nvPr/>
        </p:nvCxnSpPr>
        <p:spPr>
          <a:xfrm flipV="1">
            <a:off x="97903" y="4108749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6" name="直接连接符 195"/>
          <p:cNvCxnSpPr/>
          <p:nvPr/>
        </p:nvCxnSpPr>
        <p:spPr>
          <a:xfrm flipV="1">
            <a:off x="97903" y="4182799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7" name="直接连接符 196"/>
          <p:cNvCxnSpPr/>
          <p:nvPr/>
        </p:nvCxnSpPr>
        <p:spPr>
          <a:xfrm flipV="1">
            <a:off x="97903" y="4256850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8" name="直接连接符 197"/>
          <p:cNvCxnSpPr/>
          <p:nvPr/>
        </p:nvCxnSpPr>
        <p:spPr>
          <a:xfrm flipV="1">
            <a:off x="97903" y="4330900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9" name="直接连接符 198"/>
          <p:cNvCxnSpPr/>
          <p:nvPr/>
        </p:nvCxnSpPr>
        <p:spPr>
          <a:xfrm flipV="1">
            <a:off x="97903" y="4404951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0" name="直接连接符 199"/>
          <p:cNvCxnSpPr/>
          <p:nvPr/>
        </p:nvCxnSpPr>
        <p:spPr>
          <a:xfrm flipV="1">
            <a:off x="97903" y="4479001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1" name="直接连接符 200"/>
          <p:cNvCxnSpPr/>
          <p:nvPr/>
        </p:nvCxnSpPr>
        <p:spPr>
          <a:xfrm flipV="1">
            <a:off x="97903" y="4553052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2" name="直接连接符 201"/>
          <p:cNvCxnSpPr/>
          <p:nvPr/>
        </p:nvCxnSpPr>
        <p:spPr>
          <a:xfrm flipV="1">
            <a:off x="97903" y="4627103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3" name="直接连接符 202"/>
          <p:cNvCxnSpPr/>
          <p:nvPr/>
        </p:nvCxnSpPr>
        <p:spPr>
          <a:xfrm flipV="1">
            <a:off x="97903" y="4701154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4" name="直接连接符 203"/>
          <p:cNvCxnSpPr/>
          <p:nvPr/>
        </p:nvCxnSpPr>
        <p:spPr>
          <a:xfrm flipV="1">
            <a:off x="97903" y="4775204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5" name="直接连接符 204"/>
          <p:cNvCxnSpPr/>
          <p:nvPr/>
        </p:nvCxnSpPr>
        <p:spPr>
          <a:xfrm flipV="1">
            <a:off x="97903" y="4849255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6" name="直接连接符 205"/>
          <p:cNvCxnSpPr/>
          <p:nvPr/>
        </p:nvCxnSpPr>
        <p:spPr>
          <a:xfrm flipV="1">
            <a:off x="97903" y="4923306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7" name="直接连接符 206"/>
          <p:cNvCxnSpPr/>
          <p:nvPr/>
        </p:nvCxnSpPr>
        <p:spPr>
          <a:xfrm flipV="1">
            <a:off x="97903" y="4997356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8" name="直接连接符 207"/>
          <p:cNvCxnSpPr/>
          <p:nvPr/>
        </p:nvCxnSpPr>
        <p:spPr>
          <a:xfrm flipV="1">
            <a:off x="97903" y="5071406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9" name="直接连接符 208"/>
          <p:cNvCxnSpPr/>
          <p:nvPr/>
        </p:nvCxnSpPr>
        <p:spPr>
          <a:xfrm flipV="1">
            <a:off x="97903" y="5139761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0" name="直接连接符 209"/>
          <p:cNvCxnSpPr/>
          <p:nvPr/>
        </p:nvCxnSpPr>
        <p:spPr>
          <a:xfrm flipV="1">
            <a:off x="97903" y="5213812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1" name="直接连接符 210"/>
          <p:cNvCxnSpPr/>
          <p:nvPr/>
        </p:nvCxnSpPr>
        <p:spPr>
          <a:xfrm flipV="1">
            <a:off x="97903" y="5287862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2" name="直接连接符 211"/>
          <p:cNvCxnSpPr/>
          <p:nvPr/>
        </p:nvCxnSpPr>
        <p:spPr>
          <a:xfrm flipV="1">
            <a:off x="97903" y="5361913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3" name="直接连接符 212"/>
          <p:cNvCxnSpPr/>
          <p:nvPr/>
        </p:nvCxnSpPr>
        <p:spPr>
          <a:xfrm flipV="1">
            <a:off x="97903" y="5435963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0" name="直接连接符 219"/>
          <p:cNvCxnSpPr/>
          <p:nvPr/>
        </p:nvCxnSpPr>
        <p:spPr>
          <a:xfrm flipV="1">
            <a:off x="97903" y="2337229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1" name="直接连接符 220"/>
          <p:cNvCxnSpPr/>
          <p:nvPr/>
        </p:nvCxnSpPr>
        <p:spPr>
          <a:xfrm flipV="1">
            <a:off x="97903" y="2411280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2" name="直接连接符 221"/>
          <p:cNvCxnSpPr/>
          <p:nvPr/>
        </p:nvCxnSpPr>
        <p:spPr>
          <a:xfrm flipV="1">
            <a:off x="97903" y="2485331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3" name="直接连接符 222"/>
          <p:cNvCxnSpPr/>
          <p:nvPr/>
        </p:nvCxnSpPr>
        <p:spPr>
          <a:xfrm flipV="1">
            <a:off x="97903" y="2559382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4" name="直接连接符 223"/>
          <p:cNvCxnSpPr/>
          <p:nvPr/>
        </p:nvCxnSpPr>
        <p:spPr>
          <a:xfrm flipV="1">
            <a:off x="97903" y="2633432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5" name="直接连接符 224"/>
          <p:cNvCxnSpPr/>
          <p:nvPr/>
        </p:nvCxnSpPr>
        <p:spPr>
          <a:xfrm flipV="1">
            <a:off x="97903" y="2707483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6" name="直接连接符 225"/>
          <p:cNvCxnSpPr/>
          <p:nvPr/>
        </p:nvCxnSpPr>
        <p:spPr>
          <a:xfrm flipV="1">
            <a:off x="97903" y="2781533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7" name="直接连接符 226"/>
          <p:cNvCxnSpPr/>
          <p:nvPr/>
        </p:nvCxnSpPr>
        <p:spPr>
          <a:xfrm flipV="1">
            <a:off x="97903" y="2855584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8" name="直接连接符 227"/>
          <p:cNvCxnSpPr/>
          <p:nvPr/>
        </p:nvCxnSpPr>
        <p:spPr>
          <a:xfrm flipV="1">
            <a:off x="97903" y="2929634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9" name="直接连接符 228"/>
          <p:cNvCxnSpPr/>
          <p:nvPr/>
        </p:nvCxnSpPr>
        <p:spPr>
          <a:xfrm flipV="1">
            <a:off x="97903" y="3003685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0" name="直接连接符 229"/>
          <p:cNvCxnSpPr/>
          <p:nvPr/>
        </p:nvCxnSpPr>
        <p:spPr>
          <a:xfrm flipV="1">
            <a:off x="97903" y="3077736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1" name="直接连接符 230"/>
          <p:cNvCxnSpPr/>
          <p:nvPr/>
        </p:nvCxnSpPr>
        <p:spPr>
          <a:xfrm flipV="1">
            <a:off x="97903" y="3151787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2" name="直接连接符 231"/>
          <p:cNvCxnSpPr/>
          <p:nvPr/>
        </p:nvCxnSpPr>
        <p:spPr>
          <a:xfrm flipV="1">
            <a:off x="97903" y="3225837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3" name="直接连接符 232"/>
          <p:cNvCxnSpPr/>
          <p:nvPr/>
        </p:nvCxnSpPr>
        <p:spPr>
          <a:xfrm flipV="1">
            <a:off x="97903" y="3299888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4" name="直接连接符 233"/>
          <p:cNvCxnSpPr/>
          <p:nvPr/>
        </p:nvCxnSpPr>
        <p:spPr>
          <a:xfrm flipV="1">
            <a:off x="97903" y="3373939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5" name="直接连接符 234"/>
          <p:cNvCxnSpPr/>
          <p:nvPr/>
        </p:nvCxnSpPr>
        <p:spPr>
          <a:xfrm flipV="1">
            <a:off x="97903" y="3447989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3" name="直接连接符 242"/>
          <p:cNvCxnSpPr/>
          <p:nvPr/>
        </p:nvCxnSpPr>
        <p:spPr>
          <a:xfrm flipV="1">
            <a:off x="97903" y="1516976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4" name="直接连接符 243"/>
          <p:cNvCxnSpPr/>
          <p:nvPr/>
        </p:nvCxnSpPr>
        <p:spPr>
          <a:xfrm flipV="1">
            <a:off x="97903" y="1591027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5" name="直接连接符 244"/>
          <p:cNvCxnSpPr/>
          <p:nvPr/>
        </p:nvCxnSpPr>
        <p:spPr>
          <a:xfrm flipV="1">
            <a:off x="97903" y="1665078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6" name="直接连接符 245"/>
          <p:cNvCxnSpPr/>
          <p:nvPr/>
        </p:nvCxnSpPr>
        <p:spPr>
          <a:xfrm flipV="1">
            <a:off x="97903" y="1739129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7" name="直接连接符 246"/>
          <p:cNvCxnSpPr/>
          <p:nvPr/>
        </p:nvCxnSpPr>
        <p:spPr>
          <a:xfrm flipV="1">
            <a:off x="97903" y="1813179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8" name="直接连接符 247"/>
          <p:cNvCxnSpPr/>
          <p:nvPr/>
        </p:nvCxnSpPr>
        <p:spPr>
          <a:xfrm flipV="1">
            <a:off x="97903" y="1887230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9" name="直接连接符 248"/>
          <p:cNvCxnSpPr/>
          <p:nvPr/>
        </p:nvCxnSpPr>
        <p:spPr>
          <a:xfrm flipV="1">
            <a:off x="97903" y="1961280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0" name="直接连接符 249"/>
          <p:cNvCxnSpPr/>
          <p:nvPr/>
        </p:nvCxnSpPr>
        <p:spPr>
          <a:xfrm flipV="1">
            <a:off x="97903" y="2035331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1" name="直接连接符 250"/>
          <p:cNvCxnSpPr/>
          <p:nvPr/>
        </p:nvCxnSpPr>
        <p:spPr>
          <a:xfrm flipV="1">
            <a:off x="97903" y="2109381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2" name="直接连接符 251"/>
          <p:cNvCxnSpPr/>
          <p:nvPr/>
        </p:nvCxnSpPr>
        <p:spPr>
          <a:xfrm flipV="1">
            <a:off x="97903" y="2183432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3" name="直接连接符 252"/>
          <p:cNvCxnSpPr/>
          <p:nvPr/>
        </p:nvCxnSpPr>
        <p:spPr>
          <a:xfrm flipV="1">
            <a:off x="97903" y="2257483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4" name="直接连接符 253"/>
          <p:cNvCxnSpPr/>
          <p:nvPr/>
        </p:nvCxnSpPr>
        <p:spPr>
          <a:xfrm flipV="1">
            <a:off x="97903" y="1482799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5" name="直接连接符 254"/>
          <p:cNvCxnSpPr/>
          <p:nvPr/>
        </p:nvCxnSpPr>
        <p:spPr>
          <a:xfrm flipV="1">
            <a:off x="97903" y="1556850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6" name="直接连接符 255"/>
          <p:cNvCxnSpPr/>
          <p:nvPr/>
        </p:nvCxnSpPr>
        <p:spPr>
          <a:xfrm flipV="1">
            <a:off x="97903" y="1630900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7" name="直接连接符 256"/>
          <p:cNvCxnSpPr/>
          <p:nvPr/>
        </p:nvCxnSpPr>
        <p:spPr>
          <a:xfrm flipV="1">
            <a:off x="97903" y="1704951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8" name="直接连接符 257"/>
          <p:cNvCxnSpPr/>
          <p:nvPr/>
        </p:nvCxnSpPr>
        <p:spPr>
          <a:xfrm flipV="1">
            <a:off x="97903" y="1779002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9" name="直接连接符 258"/>
          <p:cNvCxnSpPr/>
          <p:nvPr/>
        </p:nvCxnSpPr>
        <p:spPr>
          <a:xfrm flipV="1">
            <a:off x="97903" y="1853053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0" name="直接连接符 259"/>
          <p:cNvCxnSpPr/>
          <p:nvPr/>
        </p:nvCxnSpPr>
        <p:spPr>
          <a:xfrm flipV="1">
            <a:off x="97903" y="1927103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1" name="直接连接符 260"/>
          <p:cNvCxnSpPr/>
          <p:nvPr/>
        </p:nvCxnSpPr>
        <p:spPr>
          <a:xfrm flipV="1">
            <a:off x="97903" y="2001154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2" name="直接连接符 261"/>
          <p:cNvCxnSpPr/>
          <p:nvPr/>
        </p:nvCxnSpPr>
        <p:spPr>
          <a:xfrm flipV="1">
            <a:off x="97903" y="2075204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3" name="直接连接符 262"/>
          <p:cNvCxnSpPr/>
          <p:nvPr/>
        </p:nvCxnSpPr>
        <p:spPr>
          <a:xfrm flipV="1">
            <a:off x="97903" y="2149255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4" name="直接连接符 263"/>
          <p:cNvCxnSpPr/>
          <p:nvPr/>
        </p:nvCxnSpPr>
        <p:spPr>
          <a:xfrm flipV="1">
            <a:off x="97903" y="2223305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5" name="直接连接符 264"/>
          <p:cNvCxnSpPr/>
          <p:nvPr/>
        </p:nvCxnSpPr>
        <p:spPr>
          <a:xfrm flipV="1">
            <a:off x="97903" y="2297356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6" name="直接连接符 265"/>
          <p:cNvCxnSpPr/>
          <p:nvPr/>
        </p:nvCxnSpPr>
        <p:spPr>
          <a:xfrm flipV="1">
            <a:off x="97903" y="1223623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7" name="直接连接符 266"/>
          <p:cNvCxnSpPr/>
          <p:nvPr/>
        </p:nvCxnSpPr>
        <p:spPr>
          <a:xfrm flipV="1">
            <a:off x="97903" y="1297673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8" name="直接连接符 267"/>
          <p:cNvCxnSpPr/>
          <p:nvPr/>
        </p:nvCxnSpPr>
        <p:spPr>
          <a:xfrm flipV="1">
            <a:off x="97903" y="1371724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9" name="直接连接符 268"/>
          <p:cNvCxnSpPr/>
          <p:nvPr/>
        </p:nvCxnSpPr>
        <p:spPr>
          <a:xfrm flipV="1">
            <a:off x="97903" y="1445774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0" name="直接连接符 269"/>
          <p:cNvCxnSpPr/>
          <p:nvPr/>
        </p:nvCxnSpPr>
        <p:spPr>
          <a:xfrm flipV="1">
            <a:off x="97903" y="1188495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1" name="直接连接符 270"/>
          <p:cNvCxnSpPr/>
          <p:nvPr/>
        </p:nvCxnSpPr>
        <p:spPr>
          <a:xfrm flipV="1">
            <a:off x="97903" y="1262546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2" name="直接连接符 271"/>
          <p:cNvCxnSpPr/>
          <p:nvPr/>
        </p:nvCxnSpPr>
        <p:spPr>
          <a:xfrm flipV="1">
            <a:off x="97903" y="1336597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3" name="直接连接符 272"/>
          <p:cNvCxnSpPr/>
          <p:nvPr/>
        </p:nvCxnSpPr>
        <p:spPr>
          <a:xfrm flipV="1">
            <a:off x="97903" y="1410647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4" name="直接连接符 273"/>
          <p:cNvCxnSpPr/>
          <p:nvPr/>
        </p:nvCxnSpPr>
        <p:spPr>
          <a:xfrm flipV="1">
            <a:off x="97903" y="1111597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6" name="直接连接符 275"/>
          <p:cNvCxnSpPr/>
          <p:nvPr/>
        </p:nvCxnSpPr>
        <p:spPr>
          <a:xfrm flipV="1">
            <a:off x="97903" y="1150521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9" name="直接连接符 288"/>
          <p:cNvCxnSpPr/>
          <p:nvPr/>
        </p:nvCxnSpPr>
        <p:spPr>
          <a:xfrm flipV="1">
            <a:off x="750984" y="1226470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0" name="直接连接符 289"/>
          <p:cNvCxnSpPr/>
          <p:nvPr/>
        </p:nvCxnSpPr>
        <p:spPr>
          <a:xfrm flipV="1">
            <a:off x="750984" y="1300521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1" name="直接连接符 290"/>
          <p:cNvCxnSpPr/>
          <p:nvPr/>
        </p:nvCxnSpPr>
        <p:spPr>
          <a:xfrm flipV="1">
            <a:off x="750984" y="1374572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2" name="直接连接符 291"/>
          <p:cNvCxnSpPr/>
          <p:nvPr/>
        </p:nvCxnSpPr>
        <p:spPr>
          <a:xfrm flipV="1">
            <a:off x="750984" y="1448622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3" name="直接连接符 292"/>
          <p:cNvCxnSpPr/>
          <p:nvPr/>
        </p:nvCxnSpPr>
        <p:spPr>
          <a:xfrm flipV="1">
            <a:off x="750984" y="1522673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4" name="直接连接符 293"/>
          <p:cNvCxnSpPr/>
          <p:nvPr/>
        </p:nvCxnSpPr>
        <p:spPr>
          <a:xfrm flipV="1">
            <a:off x="750984" y="1596723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9" name="直接连接符 298"/>
          <p:cNvCxnSpPr/>
          <p:nvPr/>
        </p:nvCxnSpPr>
        <p:spPr>
          <a:xfrm flipV="1">
            <a:off x="750984" y="1192293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0" name="直接连接符 299"/>
          <p:cNvCxnSpPr/>
          <p:nvPr/>
        </p:nvCxnSpPr>
        <p:spPr>
          <a:xfrm flipV="1">
            <a:off x="750984" y="1266343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1" name="直接连接符 300"/>
          <p:cNvCxnSpPr/>
          <p:nvPr/>
        </p:nvCxnSpPr>
        <p:spPr>
          <a:xfrm flipV="1">
            <a:off x="750984" y="1340394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2" name="直接连接符 301"/>
          <p:cNvCxnSpPr/>
          <p:nvPr/>
        </p:nvCxnSpPr>
        <p:spPr>
          <a:xfrm flipV="1">
            <a:off x="750984" y="1414445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3" name="直接连接符 302"/>
          <p:cNvCxnSpPr/>
          <p:nvPr/>
        </p:nvCxnSpPr>
        <p:spPr>
          <a:xfrm flipV="1">
            <a:off x="750984" y="1488496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4" name="直接连接符 303"/>
          <p:cNvCxnSpPr/>
          <p:nvPr/>
        </p:nvCxnSpPr>
        <p:spPr>
          <a:xfrm flipV="1">
            <a:off x="750984" y="1562546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3" name="直接连接符 312"/>
          <p:cNvCxnSpPr/>
          <p:nvPr/>
        </p:nvCxnSpPr>
        <p:spPr>
          <a:xfrm flipV="1">
            <a:off x="750984" y="1155268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7" name="直接连接符 316"/>
          <p:cNvCxnSpPr/>
          <p:nvPr/>
        </p:nvCxnSpPr>
        <p:spPr>
          <a:xfrm flipV="1">
            <a:off x="750984" y="1121091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7" name="直接连接符 326"/>
          <p:cNvCxnSpPr/>
          <p:nvPr/>
        </p:nvCxnSpPr>
        <p:spPr>
          <a:xfrm flipV="1">
            <a:off x="9195454" y="5092293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8" name="直接连接符 327"/>
          <p:cNvCxnSpPr/>
          <p:nvPr/>
        </p:nvCxnSpPr>
        <p:spPr>
          <a:xfrm flipV="1">
            <a:off x="9195454" y="5166343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9" name="直接连接符 328"/>
          <p:cNvCxnSpPr/>
          <p:nvPr/>
        </p:nvCxnSpPr>
        <p:spPr>
          <a:xfrm flipV="1">
            <a:off x="9195454" y="5240394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0" name="直接连接符 329"/>
          <p:cNvCxnSpPr/>
          <p:nvPr/>
        </p:nvCxnSpPr>
        <p:spPr>
          <a:xfrm flipV="1">
            <a:off x="9195454" y="5314444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1" name="直接连接符 330"/>
          <p:cNvCxnSpPr/>
          <p:nvPr/>
        </p:nvCxnSpPr>
        <p:spPr>
          <a:xfrm flipV="1">
            <a:off x="9195454" y="5388495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2" name="直接连接符 331"/>
          <p:cNvCxnSpPr/>
          <p:nvPr/>
        </p:nvCxnSpPr>
        <p:spPr>
          <a:xfrm flipV="1">
            <a:off x="9195454" y="5058116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3" name="直接连接符 332"/>
          <p:cNvCxnSpPr/>
          <p:nvPr/>
        </p:nvCxnSpPr>
        <p:spPr>
          <a:xfrm flipV="1">
            <a:off x="9195454" y="5132166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4" name="直接连接符 333"/>
          <p:cNvCxnSpPr/>
          <p:nvPr/>
        </p:nvCxnSpPr>
        <p:spPr>
          <a:xfrm flipV="1">
            <a:off x="9195454" y="5206217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5" name="直接连接符 334"/>
          <p:cNvCxnSpPr/>
          <p:nvPr/>
        </p:nvCxnSpPr>
        <p:spPr>
          <a:xfrm flipV="1">
            <a:off x="9195454" y="5280268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6" name="直接连接符 335"/>
          <p:cNvCxnSpPr/>
          <p:nvPr/>
        </p:nvCxnSpPr>
        <p:spPr>
          <a:xfrm flipV="1">
            <a:off x="9195454" y="5354318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7" name="直接连接符 336"/>
          <p:cNvCxnSpPr/>
          <p:nvPr/>
        </p:nvCxnSpPr>
        <p:spPr>
          <a:xfrm flipV="1">
            <a:off x="9195454" y="5428368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8" name="直接连接符 337"/>
          <p:cNvCxnSpPr/>
          <p:nvPr/>
        </p:nvCxnSpPr>
        <p:spPr>
          <a:xfrm flipV="1">
            <a:off x="9195454" y="4798938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9" name="直接连接符 338"/>
          <p:cNvCxnSpPr/>
          <p:nvPr/>
        </p:nvCxnSpPr>
        <p:spPr>
          <a:xfrm flipV="1">
            <a:off x="9195454" y="4872989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0" name="直接连接符 339"/>
          <p:cNvCxnSpPr/>
          <p:nvPr/>
        </p:nvCxnSpPr>
        <p:spPr>
          <a:xfrm flipV="1">
            <a:off x="9195454" y="4947040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1" name="直接连接符 340"/>
          <p:cNvCxnSpPr/>
          <p:nvPr/>
        </p:nvCxnSpPr>
        <p:spPr>
          <a:xfrm flipV="1">
            <a:off x="9195454" y="5021091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2" name="直接连接符 341"/>
          <p:cNvCxnSpPr/>
          <p:nvPr/>
        </p:nvCxnSpPr>
        <p:spPr>
          <a:xfrm flipV="1">
            <a:off x="9195454" y="4763812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3" name="直接连接符 342"/>
          <p:cNvCxnSpPr/>
          <p:nvPr/>
        </p:nvCxnSpPr>
        <p:spPr>
          <a:xfrm flipV="1">
            <a:off x="9195454" y="4837863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4" name="直接连接符 343"/>
          <p:cNvCxnSpPr/>
          <p:nvPr/>
        </p:nvCxnSpPr>
        <p:spPr>
          <a:xfrm flipV="1">
            <a:off x="9195454" y="4911913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5" name="直接连接符 344"/>
          <p:cNvCxnSpPr/>
          <p:nvPr/>
        </p:nvCxnSpPr>
        <p:spPr>
          <a:xfrm flipV="1">
            <a:off x="9195454" y="4985964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6" name="直接连接符 345"/>
          <p:cNvCxnSpPr/>
          <p:nvPr/>
        </p:nvCxnSpPr>
        <p:spPr>
          <a:xfrm flipV="1">
            <a:off x="9195454" y="4686914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7" name="直接连接符 346"/>
          <p:cNvCxnSpPr/>
          <p:nvPr/>
        </p:nvCxnSpPr>
        <p:spPr>
          <a:xfrm flipV="1">
            <a:off x="9195454" y="4725837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8" name="直接连接符 347"/>
          <p:cNvCxnSpPr/>
          <p:nvPr/>
        </p:nvCxnSpPr>
        <p:spPr>
          <a:xfrm flipV="1">
            <a:off x="8544903" y="5084698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9" name="直接连接符 348"/>
          <p:cNvCxnSpPr/>
          <p:nvPr/>
        </p:nvCxnSpPr>
        <p:spPr>
          <a:xfrm flipV="1">
            <a:off x="8544903" y="5158749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0" name="直接连接符 349"/>
          <p:cNvCxnSpPr/>
          <p:nvPr/>
        </p:nvCxnSpPr>
        <p:spPr>
          <a:xfrm flipV="1">
            <a:off x="8544903" y="5232799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1" name="直接连接符 350"/>
          <p:cNvCxnSpPr/>
          <p:nvPr/>
        </p:nvCxnSpPr>
        <p:spPr>
          <a:xfrm flipV="1">
            <a:off x="8544903" y="5306849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2" name="直接连接符 351"/>
          <p:cNvCxnSpPr/>
          <p:nvPr/>
        </p:nvCxnSpPr>
        <p:spPr>
          <a:xfrm flipV="1">
            <a:off x="8544903" y="5380900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3" name="直接连接符 352"/>
          <p:cNvCxnSpPr/>
          <p:nvPr/>
        </p:nvCxnSpPr>
        <p:spPr>
          <a:xfrm flipV="1">
            <a:off x="8544903" y="5454951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4" name="直接连接符 353"/>
          <p:cNvCxnSpPr/>
          <p:nvPr/>
        </p:nvCxnSpPr>
        <p:spPr>
          <a:xfrm flipV="1">
            <a:off x="8544903" y="5050521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5" name="直接连接符 354"/>
          <p:cNvCxnSpPr/>
          <p:nvPr/>
        </p:nvCxnSpPr>
        <p:spPr>
          <a:xfrm flipV="1">
            <a:off x="8544903" y="5124571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6" name="直接连接符 355"/>
          <p:cNvCxnSpPr/>
          <p:nvPr/>
        </p:nvCxnSpPr>
        <p:spPr>
          <a:xfrm flipV="1">
            <a:off x="8544903" y="5198622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7" name="直接连接符 356"/>
          <p:cNvCxnSpPr/>
          <p:nvPr/>
        </p:nvCxnSpPr>
        <p:spPr>
          <a:xfrm flipV="1">
            <a:off x="8544903" y="5272673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8" name="直接连接符 357"/>
          <p:cNvCxnSpPr/>
          <p:nvPr/>
        </p:nvCxnSpPr>
        <p:spPr>
          <a:xfrm flipV="1">
            <a:off x="8544903" y="5346723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9" name="直接连接符 358"/>
          <p:cNvCxnSpPr/>
          <p:nvPr/>
        </p:nvCxnSpPr>
        <p:spPr>
          <a:xfrm flipV="1">
            <a:off x="8544903" y="5420773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0" name="直接连接符 359"/>
          <p:cNvCxnSpPr/>
          <p:nvPr/>
        </p:nvCxnSpPr>
        <p:spPr>
          <a:xfrm flipV="1">
            <a:off x="8544903" y="5013496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1" name="直接连接符 360"/>
          <p:cNvCxnSpPr/>
          <p:nvPr/>
        </p:nvCxnSpPr>
        <p:spPr>
          <a:xfrm flipV="1">
            <a:off x="8544903" y="4979318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直接连接符 8"/>
          <p:cNvCxnSpPr/>
          <p:nvPr/>
        </p:nvCxnSpPr>
        <p:spPr>
          <a:xfrm>
            <a:off x="36195" y="772160"/>
            <a:ext cx="9899650" cy="0"/>
          </a:xfrm>
          <a:prstGeom prst="line">
            <a:avLst/>
          </a:prstGeom>
          <a:ln w="88900" cap="flat" cmpd="thickThin">
            <a:solidFill>
              <a:schemeClr val="accent1">
                <a:lumMod val="75000"/>
              </a:schemeClr>
            </a:solidFill>
            <a:prstDash val="solid"/>
            <a:bevel/>
            <a:head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7" name="Picture 44" descr="QFM9160"/>
          <p:cNvPicPr>
            <a:picLocks noRot="1" noChangeAspect="1"/>
          </p:cNvPicPr>
          <p:nvPr/>
        </p:nvPicPr>
        <p:blipFill>
          <a:blip r:embed="rId1"/>
          <a:stretch>
            <a:fillRect/>
          </a:stretch>
        </p:blipFill>
        <p:spPr>
          <a:xfrm rot="5400000">
            <a:off x="-273050" y="1309370"/>
            <a:ext cx="2331720" cy="134175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87880" y="929005"/>
            <a:ext cx="1591310" cy="2205990"/>
          </a:xfrm>
          <a:prstGeom prst="rect">
            <a:avLst/>
          </a:prstGeom>
        </p:spPr>
      </p:pic>
      <p:pic>
        <p:nvPicPr>
          <p:cNvPr id="7" name="图片 6" descr="局部截取_20260504_19375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04230" y="930275"/>
            <a:ext cx="1706245" cy="1993900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87450" y="3880485"/>
            <a:ext cx="2284095" cy="2070735"/>
          </a:xfrm>
          <a:prstGeom prst="rect">
            <a:avLst/>
          </a:prstGeom>
        </p:spPr>
      </p:pic>
      <p:sp>
        <p:nvSpPr>
          <p:cNvPr id="10" name="矩形 9"/>
          <p:cNvSpPr>
            <a:spLocks noChangeAspect="1"/>
          </p:cNvSpPr>
          <p:nvPr/>
        </p:nvSpPr>
        <p:spPr>
          <a:xfrm>
            <a:off x="0" y="0"/>
            <a:ext cx="127000" cy="12700"/>
          </a:xfrm>
          <a:prstGeom prst="rect">
            <a:avLst/>
          </a:prstGeom>
        </p:spPr>
      </p:sp>
      <p:pic>
        <p:nvPicPr>
          <p:cNvPr id="2" name="图片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92295" y="3812540"/>
            <a:ext cx="2149475" cy="225552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15715" y="980440"/>
            <a:ext cx="1557655" cy="209169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056120" y="3738245"/>
            <a:ext cx="1922780" cy="2477135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610475" y="980440"/>
            <a:ext cx="2076450" cy="2085340"/>
          </a:xfrm>
          <a:prstGeom prst="rect">
            <a:avLst/>
          </a:prstGeom>
        </p:spPr>
      </p:pic>
      <p:sp>
        <p:nvSpPr>
          <p:cNvPr id="13" name="文本框 12"/>
          <p:cNvSpPr txBox="1"/>
          <p:nvPr/>
        </p:nvSpPr>
        <p:spPr>
          <a:xfrm>
            <a:off x="1727835" y="188595"/>
            <a:ext cx="5349240" cy="5835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3200" dirty="0">
                <a:latin typeface="+mj-ea"/>
                <a:ea typeface="+mj-ea"/>
                <a:sym typeface="Arial" panose="020B0604020202020204" pitchFamily="34" charset="0"/>
              </a:rPr>
              <a:t>电气故障的界定及故障</a:t>
            </a:r>
            <a:r>
              <a:rPr lang="zh-CN" altLang="en-US" sz="3200" dirty="0">
                <a:latin typeface="+mj-ea"/>
                <a:ea typeface="+mj-ea"/>
                <a:sym typeface="Arial" panose="020B0604020202020204" pitchFamily="34" charset="0"/>
              </a:rPr>
              <a:t>处置</a:t>
            </a:r>
            <a:endParaRPr lang="zh-CN" altLang="en-US" sz="3200" dirty="0">
              <a:latin typeface="+mj-ea"/>
              <a:ea typeface="+mj-ea"/>
              <a:sym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44" name="直接连接符 143"/>
          <p:cNvCxnSpPr/>
          <p:nvPr/>
        </p:nvCxnSpPr>
        <p:spPr>
          <a:xfrm flipV="1">
            <a:off x="97903" y="2371407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5" name="直接连接符 144"/>
          <p:cNvCxnSpPr/>
          <p:nvPr/>
        </p:nvCxnSpPr>
        <p:spPr>
          <a:xfrm flipV="1">
            <a:off x="97903" y="2445458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6" name="直接连接符 145"/>
          <p:cNvCxnSpPr/>
          <p:nvPr/>
        </p:nvCxnSpPr>
        <p:spPr>
          <a:xfrm flipV="1">
            <a:off x="97903" y="2519508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7" name="直接连接符 146"/>
          <p:cNvCxnSpPr/>
          <p:nvPr/>
        </p:nvCxnSpPr>
        <p:spPr>
          <a:xfrm flipV="1">
            <a:off x="97903" y="2593559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8" name="直接连接符 147"/>
          <p:cNvCxnSpPr/>
          <p:nvPr/>
        </p:nvCxnSpPr>
        <p:spPr>
          <a:xfrm flipV="1">
            <a:off x="97903" y="2667609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9" name="直接连接符 148"/>
          <p:cNvCxnSpPr/>
          <p:nvPr/>
        </p:nvCxnSpPr>
        <p:spPr>
          <a:xfrm flipV="1">
            <a:off x="97903" y="2741660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0" name="直接连接符 149"/>
          <p:cNvCxnSpPr/>
          <p:nvPr/>
        </p:nvCxnSpPr>
        <p:spPr>
          <a:xfrm flipV="1">
            <a:off x="97903" y="2815710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1" name="直接连接符 150"/>
          <p:cNvCxnSpPr/>
          <p:nvPr/>
        </p:nvCxnSpPr>
        <p:spPr>
          <a:xfrm flipV="1">
            <a:off x="97903" y="2889761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2" name="直接连接符 151"/>
          <p:cNvCxnSpPr/>
          <p:nvPr/>
        </p:nvCxnSpPr>
        <p:spPr>
          <a:xfrm flipV="1">
            <a:off x="97903" y="2963812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3" name="直接连接符 152"/>
          <p:cNvCxnSpPr/>
          <p:nvPr/>
        </p:nvCxnSpPr>
        <p:spPr>
          <a:xfrm flipV="1">
            <a:off x="97903" y="3037863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4" name="直接连接符 153"/>
          <p:cNvCxnSpPr/>
          <p:nvPr/>
        </p:nvCxnSpPr>
        <p:spPr>
          <a:xfrm flipV="1">
            <a:off x="97903" y="3111913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5" name="直接连接符 154"/>
          <p:cNvCxnSpPr/>
          <p:nvPr/>
        </p:nvCxnSpPr>
        <p:spPr>
          <a:xfrm flipV="1">
            <a:off x="97903" y="3185964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6" name="直接连接符 155"/>
          <p:cNvCxnSpPr/>
          <p:nvPr/>
        </p:nvCxnSpPr>
        <p:spPr>
          <a:xfrm flipV="1">
            <a:off x="97903" y="3260014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7" name="直接连接符 156"/>
          <p:cNvCxnSpPr/>
          <p:nvPr/>
        </p:nvCxnSpPr>
        <p:spPr>
          <a:xfrm flipV="1">
            <a:off x="97903" y="3334064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8" name="直接连接符 157"/>
          <p:cNvCxnSpPr/>
          <p:nvPr/>
        </p:nvCxnSpPr>
        <p:spPr>
          <a:xfrm flipV="1">
            <a:off x="97903" y="3408115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9" name="直接连接符 158"/>
          <p:cNvCxnSpPr/>
          <p:nvPr/>
        </p:nvCxnSpPr>
        <p:spPr>
          <a:xfrm flipV="1">
            <a:off x="97903" y="3482166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0" name="直接连接符 159"/>
          <p:cNvCxnSpPr/>
          <p:nvPr/>
        </p:nvCxnSpPr>
        <p:spPr>
          <a:xfrm flipV="1">
            <a:off x="97903" y="3556217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1" name="直接连接符 160"/>
          <p:cNvCxnSpPr/>
          <p:nvPr/>
        </p:nvCxnSpPr>
        <p:spPr>
          <a:xfrm flipV="1">
            <a:off x="97903" y="3630268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2" name="直接连接符 161"/>
          <p:cNvCxnSpPr/>
          <p:nvPr/>
        </p:nvCxnSpPr>
        <p:spPr>
          <a:xfrm flipV="1">
            <a:off x="97903" y="3704317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3" name="直接连接符 162"/>
          <p:cNvCxnSpPr/>
          <p:nvPr/>
        </p:nvCxnSpPr>
        <p:spPr>
          <a:xfrm flipV="1">
            <a:off x="97903" y="3778369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4" name="直接连接符 163"/>
          <p:cNvCxnSpPr/>
          <p:nvPr/>
        </p:nvCxnSpPr>
        <p:spPr>
          <a:xfrm flipV="1">
            <a:off x="97903" y="3852419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5" name="直接连接符 164"/>
          <p:cNvCxnSpPr/>
          <p:nvPr/>
        </p:nvCxnSpPr>
        <p:spPr>
          <a:xfrm flipV="1">
            <a:off x="97903" y="3926470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6" name="直接连接符 165"/>
          <p:cNvCxnSpPr/>
          <p:nvPr/>
        </p:nvCxnSpPr>
        <p:spPr>
          <a:xfrm flipV="1">
            <a:off x="97903" y="4000520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7" name="直接连接符 166"/>
          <p:cNvCxnSpPr/>
          <p:nvPr/>
        </p:nvCxnSpPr>
        <p:spPr>
          <a:xfrm flipV="1">
            <a:off x="97903" y="4074571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8" name="直接连接符 167"/>
          <p:cNvCxnSpPr/>
          <p:nvPr/>
        </p:nvCxnSpPr>
        <p:spPr>
          <a:xfrm flipV="1">
            <a:off x="97903" y="4148622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9" name="直接连接符 168"/>
          <p:cNvCxnSpPr/>
          <p:nvPr/>
        </p:nvCxnSpPr>
        <p:spPr>
          <a:xfrm flipV="1">
            <a:off x="97903" y="4222673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0" name="直接连接符 169"/>
          <p:cNvCxnSpPr/>
          <p:nvPr/>
        </p:nvCxnSpPr>
        <p:spPr>
          <a:xfrm flipV="1">
            <a:off x="97903" y="4296723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1" name="直接连接符 170"/>
          <p:cNvCxnSpPr/>
          <p:nvPr/>
        </p:nvCxnSpPr>
        <p:spPr>
          <a:xfrm flipV="1">
            <a:off x="97903" y="4370774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2" name="直接连接符 171"/>
          <p:cNvCxnSpPr/>
          <p:nvPr/>
        </p:nvCxnSpPr>
        <p:spPr>
          <a:xfrm flipV="1">
            <a:off x="97903" y="4444825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3" name="直接连接符 172"/>
          <p:cNvCxnSpPr/>
          <p:nvPr/>
        </p:nvCxnSpPr>
        <p:spPr>
          <a:xfrm flipV="1">
            <a:off x="97903" y="4518875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4" name="直接连接符 173"/>
          <p:cNvCxnSpPr/>
          <p:nvPr/>
        </p:nvCxnSpPr>
        <p:spPr>
          <a:xfrm flipV="1">
            <a:off x="97903" y="4592925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5" name="直接连接符 174"/>
          <p:cNvCxnSpPr/>
          <p:nvPr/>
        </p:nvCxnSpPr>
        <p:spPr>
          <a:xfrm flipV="1">
            <a:off x="97903" y="4666976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6" name="直接连接符 175"/>
          <p:cNvCxnSpPr/>
          <p:nvPr/>
        </p:nvCxnSpPr>
        <p:spPr>
          <a:xfrm flipV="1">
            <a:off x="97903" y="4741027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7" name="直接连接符 176"/>
          <p:cNvCxnSpPr/>
          <p:nvPr/>
        </p:nvCxnSpPr>
        <p:spPr>
          <a:xfrm flipV="1">
            <a:off x="97903" y="4815078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8" name="直接连接符 177"/>
          <p:cNvCxnSpPr/>
          <p:nvPr/>
        </p:nvCxnSpPr>
        <p:spPr>
          <a:xfrm flipV="1">
            <a:off x="97903" y="4889128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9" name="直接连接符 178"/>
          <p:cNvCxnSpPr/>
          <p:nvPr/>
        </p:nvCxnSpPr>
        <p:spPr>
          <a:xfrm flipV="1">
            <a:off x="97903" y="4963179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0" name="直接连接符 179"/>
          <p:cNvCxnSpPr/>
          <p:nvPr/>
        </p:nvCxnSpPr>
        <p:spPr>
          <a:xfrm flipV="1">
            <a:off x="97903" y="5037230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1" name="直接连接符 180"/>
          <p:cNvCxnSpPr/>
          <p:nvPr/>
        </p:nvCxnSpPr>
        <p:spPr>
          <a:xfrm flipV="1">
            <a:off x="97903" y="5105584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2" name="直接连接符 181"/>
          <p:cNvCxnSpPr/>
          <p:nvPr/>
        </p:nvCxnSpPr>
        <p:spPr>
          <a:xfrm flipV="1">
            <a:off x="97903" y="5179635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3" name="直接连接符 182"/>
          <p:cNvCxnSpPr/>
          <p:nvPr/>
        </p:nvCxnSpPr>
        <p:spPr>
          <a:xfrm flipV="1">
            <a:off x="97903" y="5253685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4" name="直接连接符 183"/>
          <p:cNvCxnSpPr/>
          <p:nvPr/>
        </p:nvCxnSpPr>
        <p:spPr>
          <a:xfrm flipV="1">
            <a:off x="97903" y="5327736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5" name="直接连接符 184"/>
          <p:cNvCxnSpPr/>
          <p:nvPr/>
        </p:nvCxnSpPr>
        <p:spPr>
          <a:xfrm flipV="1">
            <a:off x="97903" y="5401787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6" name="直接连接符 185"/>
          <p:cNvCxnSpPr/>
          <p:nvPr/>
        </p:nvCxnSpPr>
        <p:spPr>
          <a:xfrm flipV="1">
            <a:off x="97903" y="5475837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7" name="直接连接符 186"/>
          <p:cNvCxnSpPr/>
          <p:nvPr/>
        </p:nvCxnSpPr>
        <p:spPr>
          <a:xfrm flipV="1">
            <a:off x="97903" y="3516343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8" name="直接连接符 187"/>
          <p:cNvCxnSpPr/>
          <p:nvPr/>
        </p:nvCxnSpPr>
        <p:spPr>
          <a:xfrm flipV="1">
            <a:off x="97903" y="3590394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9" name="直接连接符 188"/>
          <p:cNvCxnSpPr/>
          <p:nvPr/>
        </p:nvCxnSpPr>
        <p:spPr>
          <a:xfrm flipV="1">
            <a:off x="97903" y="3664445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0" name="直接连接符 189"/>
          <p:cNvCxnSpPr/>
          <p:nvPr/>
        </p:nvCxnSpPr>
        <p:spPr>
          <a:xfrm flipV="1">
            <a:off x="97903" y="3738495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1" name="直接连接符 190"/>
          <p:cNvCxnSpPr/>
          <p:nvPr/>
        </p:nvCxnSpPr>
        <p:spPr>
          <a:xfrm flipV="1">
            <a:off x="97903" y="3812546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2" name="直接连接符 191"/>
          <p:cNvCxnSpPr/>
          <p:nvPr/>
        </p:nvCxnSpPr>
        <p:spPr>
          <a:xfrm flipV="1">
            <a:off x="97903" y="3886596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3" name="直接连接符 192"/>
          <p:cNvCxnSpPr/>
          <p:nvPr/>
        </p:nvCxnSpPr>
        <p:spPr>
          <a:xfrm flipV="1">
            <a:off x="97903" y="3960647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4" name="直接连接符 193"/>
          <p:cNvCxnSpPr/>
          <p:nvPr/>
        </p:nvCxnSpPr>
        <p:spPr>
          <a:xfrm flipV="1">
            <a:off x="97903" y="4034698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5" name="直接连接符 194"/>
          <p:cNvCxnSpPr/>
          <p:nvPr/>
        </p:nvCxnSpPr>
        <p:spPr>
          <a:xfrm flipV="1">
            <a:off x="97903" y="4108749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6" name="直接连接符 195"/>
          <p:cNvCxnSpPr/>
          <p:nvPr/>
        </p:nvCxnSpPr>
        <p:spPr>
          <a:xfrm flipV="1">
            <a:off x="97903" y="4182799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7" name="直接连接符 196"/>
          <p:cNvCxnSpPr/>
          <p:nvPr/>
        </p:nvCxnSpPr>
        <p:spPr>
          <a:xfrm flipV="1">
            <a:off x="97903" y="4256850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8" name="直接连接符 197"/>
          <p:cNvCxnSpPr/>
          <p:nvPr/>
        </p:nvCxnSpPr>
        <p:spPr>
          <a:xfrm flipV="1">
            <a:off x="97903" y="4330900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9" name="直接连接符 198"/>
          <p:cNvCxnSpPr/>
          <p:nvPr/>
        </p:nvCxnSpPr>
        <p:spPr>
          <a:xfrm flipV="1">
            <a:off x="97903" y="4404951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0" name="直接连接符 199"/>
          <p:cNvCxnSpPr/>
          <p:nvPr/>
        </p:nvCxnSpPr>
        <p:spPr>
          <a:xfrm flipV="1">
            <a:off x="97903" y="4479001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1" name="直接连接符 200"/>
          <p:cNvCxnSpPr/>
          <p:nvPr/>
        </p:nvCxnSpPr>
        <p:spPr>
          <a:xfrm flipV="1">
            <a:off x="97903" y="4553052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2" name="直接连接符 201"/>
          <p:cNvCxnSpPr/>
          <p:nvPr/>
        </p:nvCxnSpPr>
        <p:spPr>
          <a:xfrm flipV="1">
            <a:off x="97903" y="4627103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3" name="直接连接符 202"/>
          <p:cNvCxnSpPr/>
          <p:nvPr/>
        </p:nvCxnSpPr>
        <p:spPr>
          <a:xfrm flipV="1">
            <a:off x="97903" y="4701154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4" name="直接连接符 203"/>
          <p:cNvCxnSpPr/>
          <p:nvPr/>
        </p:nvCxnSpPr>
        <p:spPr>
          <a:xfrm flipV="1">
            <a:off x="97903" y="4775204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5" name="直接连接符 204"/>
          <p:cNvCxnSpPr/>
          <p:nvPr/>
        </p:nvCxnSpPr>
        <p:spPr>
          <a:xfrm flipV="1">
            <a:off x="97903" y="4849255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6" name="直接连接符 205"/>
          <p:cNvCxnSpPr/>
          <p:nvPr/>
        </p:nvCxnSpPr>
        <p:spPr>
          <a:xfrm flipV="1">
            <a:off x="97903" y="4923306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7" name="直接连接符 206"/>
          <p:cNvCxnSpPr/>
          <p:nvPr/>
        </p:nvCxnSpPr>
        <p:spPr>
          <a:xfrm flipV="1">
            <a:off x="97903" y="4997356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8" name="直接连接符 207"/>
          <p:cNvCxnSpPr/>
          <p:nvPr/>
        </p:nvCxnSpPr>
        <p:spPr>
          <a:xfrm flipV="1">
            <a:off x="97903" y="5071406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9" name="直接连接符 208"/>
          <p:cNvCxnSpPr/>
          <p:nvPr/>
        </p:nvCxnSpPr>
        <p:spPr>
          <a:xfrm flipV="1">
            <a:off x="97903" y="5139761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0" name="直接连接符 209"/>
          <p:cNvCxnSpPr/>
          <p:nvPr/>
        </p:nvCxnSpPr>
        <p:spPr>
          <a:xfrm flipV="1">
            <a:off x="97903" y="5213812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1" name="直接连接符 210"/>
          <p:cNvCxnSpPr/>
          <p:nvPr/>
        </p:nvCxnSpPr>
        <p:spPr>
          <a:xfrm flipV="1">
            <a:off x="97903" y="5287862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2" name="直接连接符 211"/>
          <p:cNvCxnSpPr/>
          <p:nvPr/>
        </p:nvCxnSpPr>
        <p:spPr>
          <a:xfrm flipV="1">
            <a:off x="97903" y="5361913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3" name="直接连接符 212"/>
          <p:cNvCxnSpPr/>
          <p:nvPr/>
        </p:nvCxnSpPr>
        <p:spPr>
          <a:xfrm flipV="1">
            <a:off x="97903" y="5435963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0" name="直接连接符 219"/>
          <p:cNvCxnSpPr/>
          <p:nvPr/>
        </p:nvCxnSpPr>
        <p:spPr>
          <a:xfrm flipV="1">
            <a:off x="97903" y="2337229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1" name="直接连接符 220"/>
          <p:cNvCxnSpPr/>
          <p:nvPr/>
        </p:nvCxnSpPr>
        <p:spPr>
          <a:xfrm flipV="1">
            <a:off x="97903" y="2411280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2" name="直接连接符 221"/>
          <p:cNvCxnSpPr/>
          <p:nvPr/>
        </p:nvCxnSpPr>
        <p:spPr>
          <a:xfrm flipV="1">
            <a:off x="97903" y="2485331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3" name="直接连接符 222"/>
          <p:cNvCxnSpPr/>
          <p:nvPr/>
        </p:nvCxnSpPr>
        <p:spPr>
          <a:xfrm flipV="1">
            <a:off x="97903" y="2559382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4" name="直接连接符 223"/>
          <p:cNvCxnSpPr/>
          <p:nvPr/>
        </p:nvCxnSpPr>
        <p:spPr>
          <a:xfrm flipV="1">
            <a:off x="97903" y="2633432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5" name="直接连接符 224"/>
          <p:cNvCxnSpPr/>
          <p:nvPr/>
        </p:nvCxnSpPr>
        <p:spPr>
          <a:xfrm flipV="1">
            <a:off x="97903" y="2707483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6" name="直接连接符 225"/>
          <p:cNvCxnSpPr/>
          <p:nvPr/>
        </p:nvCxnSpPr>
        <p:spPr>
          <a:xfrm flipV="1">
            <a:off x="97903" y="2781533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7" name="直接连接符 226"/>
          <p:cNvCxnSpPr/>
          <p:nvPr/>
        </p:nvCxnSpPr>
        <p:spPr>
          <a:xfrm flipV="1">
            <a:off x="97903" y="2855584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8" name="直接连接符 227"/>
          <p:cNvCxnSpPr/>
          <p:nvPr/>
        </p:nvCxnSpPr>
        <p:spPr>
          <a:xfrm flipV="1">
            <a:off x="97903" y="2929634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9" name="直接连接符 228"/>
          <p:cNvCxnSpPr/>
          <p:nvPr/>
        </p:nvCxnSpPr>
        <p:spPr>
          <a:xfrm flipV="1">
            <a:off x="97903" y="3003685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0" name="直接连接符 229"/>
          <p:cNvCxnSpPr/>
          <p:nvPr/>
        </p:nvCxnSpPr>
        <p:spPr>
          <a:xfrm flipV="1">
            <a:off x="97903" y="3077736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1" name="直接连接符 230"/>
          <p:cNvCxnSpPr/>
          <p:nvPr/>
        </p:nvCxnSpPr>
        <p:spPr>
          <a:xfrm flipV="1">
            <a:off x="97903" y="3151787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2" name="直接连接符 231"/>
          <p:cNvCxnSpPr/>
          <p:nvPr/>
        </p:nvCxnSpPr>
        <p:spPr>
          <a:xfrm flipV="1">
            <a:off x="97903" y="3225837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3" name="直接连接符 232"/>
          <p:cNvCxnSpPr/>
          <p:nvPr/>
        </p:nvCxnSpPr>
        <p:spPr>
          <a:xfrm flipV="1">
            <a:off x="97903" y="3299888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4" name="直接连接符 233"/>
          <p:cNvCxnSpPr/>
          <p:nvPr/>
        </p:nvCxnSpPr>
        <p:spPr>
          <a:xfrm flipV="1">
            <a:off x="97903" y="3373939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5" name="直接连接符 234"/>
          <p:cNvCxnSpPr/>
          <p:nvPr/>
        </p:nvCxnSpPr>
        <p:spPr>
          <a:xfrm flipV="1">
            <a:off x="97903" y="3447989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3" name="直接连接符 242"/>
          <p:cNvCxnSpPr/>
          <p:nvPr/>
        </p:nvCxnSpPr>
        <p:spPr>
          <a:xfrm flipV="1">
            <a:off x="97903" y="1516976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4" name="直接连接符 243"/>
          <p:cNvCxnSpPr/>
          <p:nvPr/>
        </p:nvCxnSpPr>
        <p:spPr>
          <a:xfrm flipV="1">
            <a:off x="97903" y="1591027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5" name="直接连接符 244"/>
          <p:cNvCxnSpPr/>
          <p:nvPr/>
        </p:nvCxnSpPr>
        <p:spPr>
          <a:xfrm flipV="1">
            <a:off x="97903" y="1665078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6" name="直接连接符 245"/>
          <p:cNvCxnSpPr/>
          <p:nvPr/>
        </p:nvCxnSpPr>
        <p:spPr>
          <a:xfrm flipV="1">
            <a:off x="97903" y="1739129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7" name="直接连接符 246"/>
          <p:cNvCxnSpPr/>
          <p:nvPr/>
        </p:nvCxnSpPr>
        <p:spPr>
          <a:xfrm flipV="1">
            <a:off x="97903" y="1813179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8" name="直接连接符 247"/>
          <p:cNvCxnSpPr/>
          <p:nvPr/>
        </p:nvCxnSpPr>
        <p:spPr>
          <a:xfrm flipV="1">
            <a:off x="97903" y="1887230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9" name="直接连接符 248"/>
          <p:cNvCxnSpPr/>
          <p:nvPr/>
        </p:nvCxnSpPr>
        <p:spPr>
          <a:xfrm flipV="1">
            <a:off x="97903" y="1961280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0" name="直接连接符 249"/>
          <p:cNvCxnSpPr/>
          <p:nvPr/>
        </p:nvCxnSpPr>
        <p:spPr>
          <a:xfrm flipV="1">
            <a:off x="97903" y="2035331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1" name="直接连接符 250"/>
          <p:cNvCxnSpPr/>
          <p:nvPr/>
        </p:nvCxnSpPr>
        <p:spPr>
          <a:xfrm flipV="1">
            <a:off x="97903" y="2109381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2" name="直接连接符 251"/>
          <p:cNvCxnSpPr/>
          <p:nvPr/>
        </p:nvCxnSpPr>
        <p:spPr>
          <a:xfrm flipV="1">
            <a:off x="97903" y="2183432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3" name="直接连接符 252"/>
          <p:cNvCxnSpPr/>
          <p:nvPr/>
        </p:nvCxnSpPr>
        <p:spPr>
          <a:xfrm flipV="1">
            <a:off x="97903" y="2257483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4" name="直接连接符 253"/>
          <p:cNvCxnSpPr/>
          <p:nvPr/>
        </p:nvCxnSpPr>
        <p:spPr>
          <a:xfrm flipV="1">
            <a:off x="97903" y="1482799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5" name="直接连接符 254"/>
          <p:cNvCxnSpPr/>
          <p:nvPr/>
        </p:nvCxnSpPr>
        <p:spPr>
          <a:xfrm flipV="1">
            <a:off x="97903" y="1556850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6" name="直接连接符 255"/>
          <p:cNvCxnSpPr/>
          <p:nvPr/>
        </p:nvCxnSpPr>
        <p:spPr>
          <a:xfrm flipV="1">
            <a:off x="97903" y="1630900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7" name="直接连接符 256"/>
          <p:cNvCxnSpPr/>
          <p:nvPr/>
        </p:nvCxnSpPr>
        <p:spPr>
          <a:xfrm flipV="1">
            <a:off x="97903" y="1704951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8" name="直接连接符 257"/>
          <p:cNvCxnSpPr/>
          <p:nvPr/>
        </p:nvCxnSpPr>
        <p:spPr>
          <a:xfrm flipV="1">
            <a:off x="97903" y="1779002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9" name="直接连接符 258"/>
          <p:cNvCxnSpPr/>
          <p:nvPr/>
        </p:nvCxnSpPr>
        <p:spPr>
          <a:xfrm flipV="1">
            <a:off x="97903" y="1853053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0" name="直接连接符 259"/>
          <p:cNvCxnSpPr/>
          <p:nvPr/>
        </p:nvCxnSpPr>
        <p:spPr>
          <a:xfrm flipV="1">
            <a:off x="97903" y="1927103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1" name="直接连接符 260"/>
          <p:cNvCxnSpPr/>
          <p:nvPr/>
        </p:nvCxnSpPr>
        <p:spPr>
          <a:xfrm flipV="1">
            <a:off x="97903" y="2001154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2" name="直接连接符 261"/>
          <p:cNvCxnSpPr/>
          <p:nvPr/>
        </p:nvCxnSpPr>
        <p:spPr>
          <a:xfrm flipV="1">
            <a:off x="97903" y="2075204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3" name="直接连接符 262"/>
          <p:cNvCxnSpPr/>
          <p:nvPr/>
        </p:nvCxnSpPr>
        <p:spPr>
          <a:xfrm flipV="1">
            <a:off x="97903" y="2149255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4" name="直接连接符 263"/>
          <p:cNvCxnSpPr/>
          <p:nvPr/>
        </p:nvCxnSpPr>
        <p:spPr>
          <a:xfrm flipV="1">
            <a:off x="97903" y="2223305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5" name="直接连接符 264"/>
          <p:cNvCxnSpPr/>
          <p:nvPr/>
        </p:nvCxnSpPr>
        <p:spPr>
          <a:xfrm flipV="1">
            <a:off x="97903" y="2297356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6" name="直接连接符 265"/>
          <p:cNvCxnSpPr/>
          <p:nvPr/>
        </p:nvCxnSpPr>
        <p:spPr>
          <a:xfrm flipV="1">
            <a:off x="97903" y="1223623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7" name="直接连接符 266"/>
          <p:cNvCxnSpPr/>
          <p:nvPr/>
        </p:nvCxnSpPr>
        <p:spPr>
          <a:xfrm flipV="1">
            <a:off x="97903" y="1297673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8" name="直接连接符 267"/>
          <p:cNvCxnSpPr/>
          <p:nvPr/>
        </p:nvCxnSpPr>
        <p:spPr>
          <a:xfrm flipV="1">
            <a:off x="97903" y="1371724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9" name="直接连接符 268"/>
          <p:cNvCxnSpPr/>
          <p:nvPr/>
        </p:nvCxnSpPr>
        <p:spPr>
          <a:xfrm flipV="1">
            <a:off x="97903" y="1445774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0" name="直接连接符 269"/>
          <p:cNvCxnSpPr/>
          <p:nvPr/>
        </p:nvCxnSpPr>
        <p:spPr>
          <a:xfrm flipV="1">
            <a:off x="97903" y="1188495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1" name="直接连接符 270"/>
          <p:cNvCxnSpPr/>
          <p:nvPr/>
        </p:nvCxnSpPr>
        <p:spPr>
          <a:xfrm flipV="1">
            <a:off x="97903" y="1262546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2" name="直接连接符 271"/>
          <p:cNvCxnSpPr/>
          <p:nvPr/>
        </p:nvCxnSpPr>
        <p:spPr>
          <a:xfrm flipV="1">
            <a:off x="97903" y="1336597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3" name="直接连接符 272"/>
          <p:cNvCxnSpPr/>
          <p:nvPr/>
        </p:nvCxnSpPr>
        <p:spPr>
          <a:xfrm flipV="1">
            <a:off x="97903" y="1410647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4" name="直接连接符 273"/>
          <p:cNvCxnSpPr/>
          <p:nvPr/>
        </p:nvCxnSpPr>
        <p:spPr>
          <a:xfrm flipV="1">
            <a:off x="97903" y="1111597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6" name="直接连接符 275"/>
          <p:cNvCxnSpPr/>
          <p:nvPr/>
        </p:nvCxnSpPr>
        <p:spPr>
          <a:xfrm flipV="1">
            <a:off x="97903" y="1150521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9" name="直接连接符 288"/>
          <p:cNvCxnSpPr/>
          <p:nvPr/>
        </p:nvCxnSpPr>
        <p:spPr>
          <a:xfrm flipV="1">
            <a:off x="750984" y="1226470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0" name="直接连接符 289"/>
          <p:cNvCxnSpPr/>
          <p:nvPr/>
        </p:nvCxnSpPr>
        <p:spPr>
          <a:xfrm flipV="1">
            <a:off x="750984" y="1300521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1" name="直接连接符 290"/>
          <p:cNvCxnSpPr/>
          <p:nvPr/>
        </p:nvCxnSpPr>
        <p:spPr>
          <a:xfrm flipV="1">
            <a:off x="750984" y="1374572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2" name="直接连接符 291"/>
          <p:cNvCxnSpPr/>
          <p:nvPr/>
        </p:nvCxnSpPr>
        <p:spPr>
          <a:xfrm flipV="1">
            <a:off x="750984" y="1448622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3" name="直接连接符 292"/>
          <p:cNvCxnSpPr/>
          <p:nvPr/>
        </p:nvCxnSpPr>
        <p:spPr>
          <a:xfrm flipV="1">
            <a:off x="750984" y="1522673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4" name="直接连接符 293"/>
          <p:cNvCxnSpPr/>
          <p:nvPr/>
        </p:nvCxnSpPr>
        <p:spPr>
          <a:xfrm flipV="1">
            <a:off x="750984" y="1596723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9" name="直接连接符 298"/>
          <p:cNvCxnSpPr/>
          <p:nvPr/>
        </p:nvCxnSpPr>
        <p:spPr>
          <a:xfrm flipV="1">
            <a:off x="750984" y="1192293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0" name="直接连接符 299"/>
          <p:cNvCxnSpPr/>
          <p:nvPr/>
        </p:nvCxnSpPr>
        <p:spPr>
          <a:xfrm flipV="1">
            <a:off x="750984" y="1266343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1" name="直接连接符 300"/>
          <p:cNvCxnSpPr/>
          <p:nvPr/>
        </p:nvCxnSpPr>
        <p:spPr>
          <a:xfrm flipV="1">
            <a:off x="750984" y="1340394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2" name="直接连接符 301"/>
          <p:cNvCxnSpPr/>
          <p:nvPr/>
        </p:nvCxnSpPr>
        <p:spPr>
          <a:xfrm flipV="1">
            <a:off x="750984" y="1414445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3" name="直接连接符 302"/>
          <p:cNvCxnSpPr/>
          <p:nvPr/>
        </p:nvCxnSpPr>
        <p:spPr>
          <a:xfrm flipV="1">
            <a:off x="750984" y="1488496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4" name="直接连接符 303"/>
          <p:cNvCxnSpPr/>
          <p:nvPr/>
        </p:nvCxnSpPr>
        <p:spPr>
          <a:xfrm flipV="1">
            <a:off x="750984" y="1562546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3" name="直接连接符 312"/>
          <p:cNvCxnSpPr/>
          <p:nvPr/>
        </p:nvCxnSpPr>
        <p:spPr>
          <a:xfrm flipV="1">
            <a:off x="750984" y="1155268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7" name="直接连接符 316"/>
          <p:cNvCxnSpPr/>
          <p:nvPr/>
        </p:nvCxnSpPr>
        <p:spPr>
          <a:xfrm flipV="1">
            <a:off x="750984" y="1121091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7" name="直接连接符 326"/>
          <p:cNvCxnSpPr/>
          <p:nvPr/>
        </p:nvCxnSpPr>
        <p:spPr>
          <a:xfrm flipV="1">
            <a:off x="9195454" y="5092293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8" name="直接连接符 327"/>
          <p:cNvCxnSpPr/>
          <p:nvPr/>
        </p:nvCxnSpPr>
        <p:spPr>
          <a:xfrm flipV="1">
            <a:off x="9195454" y="5166343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9" name="直接连接符 328"/>
          <p:cNvCxnSpPr/>
          <p:nvPr/>
        </p:nvCxnSpPr>
        <p:spPr>
          <a:xfrm flipV="1">
            <a:off x="9195454" y="5240394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0" name="直接连接符 329"/>
          <p:cNvCxnSpPr/>
          <p:nvPr/>
        </p:nvCxnSpPr>
        <p:spPr>
          <a:xfrm flipV="1">
            <a:off x="9195454" y="5314444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1" name="直接连接符 330"/>
          <p:cNvCxnSpPr/>
          <p:nvPr/>
        </p:nvCxnSpPr>
        <p:spPr>
          <a:xfrm flipV="1">
            <a:off x="9195454" y="5388495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2" name="直接连接符 331"/>
          <p:cNvCxnSpPr/>
          <p:nvPr/>
        </p:nvCxnSpPr>
        <p:spPr>
          <a:xfrm flipV="1">
            <a:off x="9195454" y="5058116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3" name="直接连接符 332"/>
          <p:cNvCxnSpPr/>
          <p:nvPr/>
        </p:nvCxnSpPr>
        <p:spPr>
          <a:xfrm flipV="1">
            <a:off x="9195454" y="5132166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4" name="直接连接符 333"/>
          <p:cNvCxnSpPr/>
          <p:nvPr/>
        </p:nvCxnSpPr>
        <p:spPr>
          <a:xfrm flipV="1">
            <a:off x="9195454" y="5206217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5" name="直接连接符 334"/>
          <p:cNvCxnSpPr/>
          <p:nvPr/>
        </p:nvCxnSpPr>
        <p:spPr>
          <a:xfrm flipV="1">
            <a:off x="9195454" y="5280268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6" name="直接连接符 335"/>
          <p:cNvCxnSpPr/>
          <p:nvPr/>
        </p:nvCxnSpPr>
        <p:spPr>
          <a:xfrm flipV="1">
            <a:off x="9195454" y="5354318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7" name="直接连接符 336"/>
          <p:cNvCxnSpPr/>
          <p:nvPr/>
        </p:nvCxnSpPr>
        <p:spPr>
          <a:xfrm flipV="1">
            <a:off x="9195454" y="5428368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8" name="直接连接符 337"/>
          <p:cNvCxnSpPr/>
          <p:nvPr/>
        </p:nvCxnSpPr>
        <p:spPr>
          <a:xfrm flipV="1">
            <a:off x="9195454" y="4798938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9" name="直接连接符 338"/>
          <p:cNvCxnSpPr/>
          <p:nvPr/>
        </p:nvCxnSpPr>
        <p:spPr>
          <a:xfrm flipV="1">
            <a:off x="9195454" y="4872989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0" name="直接连接符 339"/>
          <p:cNvCxnSpPr/>
          <p:nvPr/>
        </p:nvCxnSpPr>
        <p:spPr>
          <a:xfrm flipV="1">
            <a:off x="9195454" y="4947040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1" name="直接连接符 340"/>
          <p:cNvCxnSpPr/>
          <p:nvPr/>
        </p:nvCxnSpPr>
        <p:spPr>
          <a:xfrm flipV="1">
            <a:off x="9195454" y="5021091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2" name="直接连接符 341"/>
          <p:cNvCxnSpPr/>
          <p:nvPr/>
        </p:nvCxnSpPr>
        <p:spPr>
          <a:xfrm flipV="1">
            <a:off x="9195454" y="4763812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3" name="直接连接符 342"/>
          <p:cNvCxnSpPr/>
          <p:nvPr/>
        </p:nvCxnSpPr>
        <p:spPr>
          <a:xfrm flipV="1">
            <a:off x="9195454" y="4837863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4" name="直接连接符 343"/>
          <p:cNvCxnSpPr/>
          <p:nvPr/>
        </p:nvCxnSpPr>
        <p:spPr>
          <a:xfrm flipV="1">
            <a:off x="9195454" y="4911913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5" name="直接连接符 344"/>
          <p:cNvCxnSpPr/>
          <p:nvPr/>
        </p:nvCxnSpPr>
        <p:spPr>
          <a:xfrm flipV="1">
            <a:off x="9195454" y="4985964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6" name="直接连接符 345"/>
          <p:cNvCxnSpPr/>
          <p:nvPr/>
        </p:nvCxnSpPr>
        <p:spPr>
          <a:xfrm flipV="1">
            <a:off x="9195454" y="4686914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7" name="直接连接符 346"/>
          <p:cNvCxnSpPr/>
          <p:nvPr/>
        </p:nvCxnSpPr>
        <p:spPr>
          <a:xfrm flipV="1">
            <a:off x="9195454" y="4725837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8" name="直接连接符 347"/>
          <p:cNvCxnSpPr/>
          <p:nvPr/>
        </p:nvCxnSpPr>
        <p:spPr>
          <a:xfrm flipV="1">
            <a:off x="8544903" y="5084698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9" name="直接连接符 348"/>
          <p:cNvCxnSpPr/>
          <p:nvPr/>
        </p:nvCxnSpPr>
        <p:spPr>
          <a:xfrm flipV="1">
            <a:off x="8544903" y="5158749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0" name="直接连接符 349"/>
          <p:cNvCxnSpPr/>
          <p:nvPr/>
        </p:nvCxnSpPr>
        <p:spPr>
          <a:xfrm flipV="1">
            <a:off x="8544903" y="5232799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1" name="直接连接符 350"/>
          <p:cNvCxnSpPr/>
          <p:nvPr/>
        </p:nvCxnSpPr>
        <p:spPr>
          <a:xfrm flipV="1">
            <a:off x="8544903" y="5306849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2" name="直接连接符 351"/>
          <p:cNvCxnSpPr/>
          <p:nvPr/>
        </p:nvCxnSpPr>
        <p:spPr>
          <a:xfrm flipV="1">
            <a:off x="8544903" y="5380900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3" name="直接连接符 352"/>
          <p:cNvCxnSpPr/>
          <p:nvPr/>
        </p:nvCxnSpPr>
        <p:spPr>
          <a:xfrm flipV="1">
            <a:off x="8544903" y="5454951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4" name="直接连接符 353"/>
          <p:cNvCxnSpPr/>
          <p:nvPr/>
        </p:nvCxnSpPr>
        <p:spPr>
          <a:xfrm flipV="1">
            <a:off x="8544903" y="5050521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5" name="直接连接符 354"/>
          <p:cNvCxnSpPr/>
          <p:nvPr/>
        </p:nvCxnSpPr>
        <p:spPr>
          <a:xfrm flipV="1">
            <a:off x="8544903" y="5124571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6" name="直接连接符 355"/>
          <p:cNvCxnSpPr/>
          <p:nvPr/>
        </p:nvCxnSpPr>
        <p:spPr>
          <a:xfrm flipV="1">
            <a:off x="8544903" y="5198622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7" name="直接连接符 356"/>
          <p:cNvCxnSpPr/>
          <p:nvPr/>
        </p:nvCxnSpPr>
        <p:spPr>
          <a:xfrm flipV="1">
            <a:off x="8544903" y="5272673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8" name="直接连接符 357"/>
          <p:cNvCxnSpPr/>
          <p:nvPr/>
        </p:nvCxnSpPr>
        <p:spPr>
          <a:xfrm flipV="1">
            <a:off x="8544903" y="5346723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9" name="直接连接符 358"/>
          <p:cNvCxnSpPr/>
          <p:nvPr/>
        </p:nvCxnSpPr>
        <p:spPr>
          <a:xfrm flipV="1">
            <a:off x="8544903" y="5420773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0" name="直接连接符 359"/>
          <p:cNvCxnSpPr/>
          <p:nvPr/>
        </p:nvCxnSpPr>
        <p:spPr>
          <a:xfrm flipV="1">
            <a:off x="8544903" y="5013496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1" name="直接连接符 360"/>
          <p:cNvCxnSpPr/>
          <p:nvPr/>
        </p:nvCxnSpPr>
        <p:spPr>
          <a:xfrm flipV="1">
            <a:off x="8544903" y="4979318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直接连接符 8"/>
          <p:cNvCxnSpPr/>
          <p:nvPr/>
        </p:nvCxnSpPr>
        <p:spPr>
          <a:xfrm>
            <a:off x="36195" y="836930"/>
            <a:ext cx="9899650" cy="0"/>
          </a:xfrm>
          <a:prstGeom prst="line">
            <a:avLst/>
          </a:prstGeom>
          <a:ln w="88900" cap="flat" cmpd="thickThin">
            <a:solidFill>
              <a:schemeClr val="accent1">
                <a:lumMod val="75000"/>
              </a:schemeClr>
            </a:solidFill>
            <a:prstDash val="solid"/>
            <a:bevel/>
            <a:head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矩形 9"/>
          <p:cNvSpPr>
            <a:spLocks noChangeAspect="1"/>
          </p:cNvSpPr>
          <p:nvPr/>
        </p:nvSpPr>
        <p:spPr>
          <a:xfrm>
            <a:off x="0" y="0"/>
            <a:ext cx="127000" cy="12700"/>
          </a:xfrm>
          <a:prstGeom prst="rect">
            <a:avLst/>
          </a:prstGeom>
        </p:spPr>
      </p:sp>
      <p:pic>
        <p:nvPicPr>
          <p:cNvPr id="12" name="图片 1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15265" y="864870"/>
            <a:ext cx="2845435" cy="3327400"/>
          </a:xfrm>
          <a:prstGeom prst="rect">
            <a:avLst/>
          </a:prstGeom>
        </p:spPr>
      </p:pic>
      <p:pic>
        <p:nvPicPr>
          <p:cNvPr id="14" name="图片 13" descr="微信图片_20260504235227_66_7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60700" y="908685"/>
            <a:ext cx="2550160" cy="2753995"/>
          </a:xfrm>
          <a:prstGeom prst="rect">
            <a:avLst/>
          </a:prstGeom>
        </p:spPr>
      </p:pic>
      <p:pic>
        <p:nvPicPr>
          <p:cNvPr id="11" name="图片 10" descr="局部截取_20260505_00060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23305" y="908685"/>
            <a:ext cx="3380105" cy="5201920"/>
          </a:xfrm>
          <a:prstGeom prst="rect">
            <a:avLst/>
          </a:prstGeom>
        </p:spPr>
      </p:pic>
      <p:sp>
        <p:nvSpPr>
          <p:cNvPr id="13" name="文本框 12"/>
          <p:cNvSpPr txBox="1"/>
          <p:nvPr/>
        </p:nvSpPr>
        <p:spPr>
          <a:xfrm>
            <a:off x="1727835" y="188595"/>
            <a:ext cx="5349240" cy="5835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3200" dirty="0">
                <a:latin typeface="+mj-ea"/>
                <a:ea typeface="+mj-ea"/>
                <a:sym typeface="Arial" panose="020B0604020202020204" pitchFamily="34" charset="0"/>
              </a:rPr>
              <a:t>电气故障的界定及故障</a:t>
            </a:r>
            <a:r>
              <a:rPr lang="zh-CN" altLang="en-US" sz="3200" dirty="0">
                <a:latin typeface="+mj-ea"/>
                <a:ea typeface="+mj-ea"/>
                <a:sym typeface="Arial" panose="020B0604020202020204" pitchFamily="34" charset="0"/>
              </a:rPr>
              <a:t>处置</a:t>
            </a:r>
            <a:endParaRPr lang="zh-CN" altLang="en-US" sz="3200" dirty="0">
              <a:latin typeface="+mj-ea"/>
              <a:ea typeface="+mj-ea"/>
              <a:sym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44" name="直接连接符 143"/>
          <p:cNvCxnSpPr/>
          <p:nvPr/>
        </p:nvCxnSpPr>
        <p:spPr>
          <a:xfrm flipV="1">
            <a:off x="97903" y="2371407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5" name="直接连接符 144"/>
          <p:cNvCxnSpPr/>
          <p:nvPr/>
        </p:nvCxnSpPr>
        <p:spPr>
          <a:xfrm flipV="1">
            <a:off x="97903" y="2445458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6" name="直接连接符 145"/>
          <p:cNvCxnSpPr/>
          <p:nvPr/>
        </p:nvCxnSpPr>
        <p:spPr>
          <a:xfrm flipV="1">
            <a:off x="97903" y="2519508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7" name="直接连接符 146"/>
          <p:cNvCxnSpPr/>
          <p:nvPr/>
        </p:nvCxnSpPr>
        <p:spPr>
          <a:xfrm flipV="1">
            <a:off x="97903" y="2593559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8" name="直接连接符 147"/>
          <p:cNvCxnSpPr/>
          <p:nvPr/>
        </p:nvCxnSpPr>
        <p:spPr>
          <a:xfrm flipV="1">
            <a:off x="97903" y="2667609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9" name="直接连接符 148"/>
          <p:cNvCxnSpPr/>
          <p:nvPr/>
        </p:nvCxnSpPr>
        <p:spPr>
          <a:xfrm flipV="1">
            <a:off x="97903" y="2741660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0" name="直接连接符 149"/>
          <p:cNvCxnSpPr/>
          <p:nvPr/>
        </p:nvCxnSpPr>
        <p:spPr>
          <a:xfrm flipV="1">
            <a:off x="97903" y="2815710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1" name="直接连接符 150"/>
          <p:cNvCxnSpPr/>
          <p:nvPr/>
        </p:nvCxnSpPr>
        <p:spPr>
          <a:xfrm flipV="1">
            <a:off x="97903" y="2889761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2" name="直接连接符 151"/>
          <p:cNvCxnSpPr/>
          <p:nvPr/>
        </p:nvCxnSpPr>
        <p:spPr>
          <a:xfrm flipV="1">
            <a:off x="97903" y="2963812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3" name="直接连接符 152"/>
          <p:cNvCxnSpPr/>
          <p:nvPr/>
        </p:nvCxnSpPr>
        <p:spPr>
          <a:xfrm flipV="1">
            <a:off x="97903" y="3037863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4" name="直接连接符 153"/>
          <p:cNvCxnSpPr/>
          <p:nvPr/>
        </p:nvCxnSpPr>
        <p:spPr>
          <a:xfrm flipV="1">
            <a:off x="97903" y="3111913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5" name="直接连接符 154"/>
          <p:cNvCxnSpPr/>
          <p:nvPr/>
        </p:nvCxnSpPr>
        <p:spPr>
          <a:xfrm flipV="1">
            <a:off x="97903" y="3185964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6" name="直接连接符 155"/>
          <p:cNvCxnSpPr/>
          <p:nvPr/>
        </p:nvCxnSpPr>
        <p:spPr>
          <a:xfrm flipV="1">
            <a:off x="97903" y="3260014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7" name="直接连接符 156"/>
          <p:cNvCxnSpPr/>
          <p:nvPr/>
        </p:nvCxnSpPr>
        <p:spPr>
          <a:xfrm flipV="1">
            <a:off x="97903" y="3334064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8" name="直接连接符 157"/>
          <p:cNvCxnSpPr/>
          <p:nvPr/>
        </p:nvCxnSpPr>
        <p:spPr>
          <a:xfrm flipV="1">
            <a:off x="97903" y="3408115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9" name="直接连接符 158"/>
          <p:cNvCxnSpPr/>
          <p:nvPr/>
        </p:nvCxnSpPr>
        <p:spPr>
          <a:xfrm flipV="1">
            <a:off x="97903" y="3482166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0" name="直接连接符 159"/>
          <p:cNvCxnSpPr/>
          <p:nvPr/>
        </p:nvCxnSpPr>
        <p:spPr>
          <a:xfrm flipV="1">
            <a:off x="97903" y="3556217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1" name="直接连接符 160"/>
          <p:cNvCxnSpPr/>
          <p:nvPr/>
        </p:nvCxnSpPr>
        <p:spPr>
          <a:xfrm flipV="1">
            <a:off x="97903" y="3630268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2" name="直接连接符 161"/>
          <p:cNvCxnSpPr/>
          <p:nvPr/>
        </p:nvCxnSpPr>
        <p:spPr>
          <a:xfrm flipV="1">
            <a:off x="97903" y="3704317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3" name="直接连接符 162"/>
          <p:cNvCxnSpPr/>
          <p:nvPr/>
        </p:nvCxnSpPr>
        <p:spPr>
          <a:xfrm flipV="1">
            <a:off x="97903" y="3778369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4" name="直接连接符 163"/>
          <p:cNvCxnSpPr/>
          <p:nvPr/>
        </p:nvCxnSpPr>
        <p:spPr>
          <a:xfrm flipV="1">
            <a:off x="97903" y="3852419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5" name="直接连接符 164"/>
          <p:cNvCxnSpPr/>
          <p:nvPr/>
        </p:nvCxnSpPr>
        <p:spPr>
          <a:xfrm flipV="1">
            <a:off x="97903" y="3926470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6" name="直接连接符 165"/>
          <p:cNvCxnSpPr/>
          <p:nvPr/>
        </p:nvCxnSpPr>
        <p:spPr>
          <a:xfrm flipV="1">
            <a:off x="97903" y="4000520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7" name="直接连接符 166"/>
          <p:cNvCxnSpPr/>
          <p:nvPr/>
        </p:nvCxnSpPr>
        <p:spPr>
          <a:xfrm flipV="1">
            <a:off x="97903" y="4074571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8" name="直接连接符 167"/>
          <p:cNvCxnSpPr/>
          <p:nvPr/>
        </p:nvCxnSpPr>
        <p:spPr>
          <a:xfrm flipV="1">
            <a:off x="97903" y="4148622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9" name="直接连接符 168"/>
          <p:cNvCxnSpPr/>
          <p:nvPr/>
        </p:nvCxnSpPr>
        <p:spPr>
          <a:xfrm flipV="1">
            <a:off x="97903" y="4222673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0" name="直接连接符 169"/>
          <p:cNvCxnSpPr/>
          <p:nvPr/>
        </p:nvCxnSpPr>
        <p:spPr>
          <a:xfrm flipV="1">
            <a:off x="97903" y="4296723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1" name="直接连接符 170"/>
          <p:cNvCxnSpPr/>
          <p:nvPr/>
        </p:nvCxnSpPr>
        <p:spPr>
          <a:xfrm flipV="1">
            <a:off x="97903" y="4370774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2" name="直接连接符 171"/>
          <p:cNvCxnSpPr/>
          <p:nvPr/>
        </p:nvCxnSpPr>
        <p:spPr>
          <a:xfrm flipV="1">
            <a:off x="97903" y="4444825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3" name="直接连接符 172"/>
          <p:cNvCxnSpPr/>
          <p:nvPr/>
        </p:nvCxnSpPr>
        <p:spPr>
          <a:xfrm flipV="1">
            <a:off x="97903" y="4518875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4" name="直接连接符 173"/>
          <p:cNvCxnSpPr/>
          <p:nvPr/>
        </p:nvCxnSpPr>
        <p:spPr>
          <a:xfrm flipV="1">
            <a:off x="97903" y="4592925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5" name="直接连接符 174"/>
          <p:cNvCxnSpPr/>
          <p:nvPr/>
        </p:nvCxnSpPr>
        <p:spPr>
          <a:xfrm flipV="1">
            <a:off x="97903" y="4666976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6" name="直接连接符 175"/>
          <p:cNvCxnSpPr/>
          <p:nvPr/>
        </p:nvCxnSpPr>
        <p:spPr>
          <a:xfrm flipV="1">
            <a:off x="97903" y="4741027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7" name="直接连接符 176"/>
          <p:cNvCxnSpPr/>
          <p:nvPr/>
        </p:nvCxnSpPr>
        <p:spPr>
          <a:xfrm flipV="1">
            <a:off x="97903" y="4815078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8" name="直接连接符 177"/>
          <p:cNvCxnSpPr/>
          <p:nvPr/>
        </p:nvCxnSpPr>
        <p:spPr>
          <a:xfrm flipV="1">
            <a:off x="97903" y="4889128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9" name="直接连接符 178"/>
          <p:cNvCxnSpPr/>
          <p:nvPr/>
        </p:nvCxnSpPr>
        <p:spPr>
          <a:xfrm flipV="1">
            <a:off x="97903" y="4963179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0" name="直接连接符 179"/>
          <p:cNvCxnSpPr/>
          <p:nvPr/>
        </p:nvCxnSpPr>
        <p:spPr>
          <a:xfrm flipV="1">
            <a:off x="97903" y="5037230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1" name="直接连接符 180"/>
          <p:cNvCxnSpPr/>
          <p:nvPr/>
        </p:nvCxnSpPr>
        <p:spPr>
          <a:xfrm flipV="1">
            <a:off x="97903" y="5105584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2" name="直接连接符 181"/>
          <p:cNvCxnSpPr/>
          <p:nvPr/>
        </p:nvCxnSpPr>
        <p:spPr>
          <a:xfrm flipV="1">
            <a:off x="97903" y="5179635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3" name="直接连接符 182"/>
          <p:cNvCxnSpPr/>
          <p:nvPr/>
        </p:nvCxnSpPr>
        <p:spPr>
          <a:xfrm flipV="1">
            <a:off x="97903" y="5253685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4" name="直接连接符 183"/>
          <p:cNvCxnSpPr/>
          <p:nvPr/>
        </p:nvCxnSpPr>
        <p:spPr>
          <a:xfrm flipV="1">
            <a:off x="97903" y="5327736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5" name="直接连接符 184"/>
          <p:cNvCxnSpPr/>
          <p:nvPr/>
        </p:nvCxnSpPr>
        <p:spPr>
          <a:xfrm flipV="1">
            <a:off x="97903" y="5401787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6" name="直接连接符 185"/>
          <p:cNvCxnSpPr/>
          <p:nvPr/>
        </p:nvCxnSpPr>
        <p:spPr>
          <a:xfrm flipV="1">
            <a:off x="97903" y="5475837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7" name="直接连接符 186"/>
          <p:cNvCxnSpPr/>
          <p:nvPr/>
        </p:nvCxnSpPr>
        <p:spPr>
          <a:xfrm flipV="1">
            <a:off x="97903" y="3516343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8" name="直接连接符 187"/>
          <p:cNvCxnSpPr/>
          <p:nvPr/>
        </p:nvCxnSpPr>
        <p:spPr>
          <a:xfrm flipV="1">
            <a:off x="97903" y="3590394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9" name="直接连接符 188"/>
          <p:cNvCxnSpPr/>
          <p:nvPr/>
        </p:nvCxnSpPr>
        <p:spPr>
          <a:xfrm flipV="1">
            <a:off x="97903" y="3664445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0" name="直接连接符 189"/>
          <p:cNvCxnSpPr/>
          <p:nvPr/>
        </p:nvCxnSpPr>
        <p:spPr>
          <a:xfrm flipV="1">
            <a:off x="97903" y="3738495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1" name="直接连接符 190"/>
          <p:cNvCxnSpPr/>
          <p:nvPr/>
        </p:nvCxnSpPr>
        <p:spPr>
          <a:xfrm flipV="1">
            <a:off x="97903" y="3812546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2" name="直接连接符 191"/>
          <p:cNvCxnSpPr/>
          <p:nvPr/>
        </p:nvCxnSpPr>
        <p:spPr>
          <a:xfrm flipV="1">
            <a:off x="97903" y="3886596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3" name="直接连接符 192"/>
          <p:cNvCxnSpPr/>
          <p:nvPr/>
        </p:nvCxnSpPr>
        <p:spPr>
          <a:xfrm flipV="1">
            <a:off x="97903" y="3960647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4" name="直接连接符 193"/>
          <p:cNvCxnSpPr/>
          <p:nvPr/>
        </p:nvCxnSpPr>
        <p:spPr>
          <a:xfrm flipV="1">
            <a:off x="97903" y="4034698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5" name="直接连接符 194"/>
          <p:cNvCxnSpPr/>
          <p:nvPr/>
        </p:nvCxnSpPr>
        <p:spPr>
          <a:xfrm flipV="1">
            <a:off x="97903" y="4108749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6" name="直接连接符 195"/>
          <p:cNvCxnSpPr/>
          <p:nvPr/>
        </p:nvCxnSpPr>
        <p:spPr>
          <a:xfrm flipV="1">
            <a:off x="97903" y="4182799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7" name="直接连接符 196"/>
          <p:cNvCxnSpPr/>
          <p:nvPr/>
        </p:nvCxnSpPr>
        <p:spPr>
          <a:xfrm flipV="1">
            <a:off x="97903" y="4256850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8" name="直接连接符 197"/>
          <p:cNvCxnSpPr/>
          <p:nvPr/>
        </p:nvCxnSpPr>
        <p:spPr>
          <a:xfrm flipV="1">
            <a:off x="97903" y="4330900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9" name="直接连接符 198"/>
          <p:cNvCxnSpPr/>
          <p:nvPr/>
        </p:nvCxnSpPr>
        <p:spPr>
          <a:xfrm flipV="1">
            <a:off x="97903" y="4404951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0" name="直接连接符 199"/>
          <p:cNvCxnSpPr/>
          <p:nvPr/>
        </p:nvCxnSpPr>
        <p:spPr>
          <a:xfrm flipV="1">
            <a:off x="97903" y="4479001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1" name="直接连接符 200"/>
          <p:cNvCxnSpPr/>
          <p:nvPr/>
        </p:nvCxnSpPr>
        <p:spPr>
          <a:xfrm flipV="1">
            <a:off x="97903" y="4553052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2" name="直接连接符 201"/>
          <p:cNvCxnSpPr/>
          <p:nvPr/>
        </p:nvCxnSpPr>
        <p:spPr>
          <a:xfrm flipV="1">
            <a:off x="97903" y="4627103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3" name="直接连接符 202"/>
          <p:cNvCxnSpPr/>
          <p:nvPr/>
        </p:nvCxnSpPr>
        <p:spPr>
          <a:xfrm flipV="1">
            <a:off x="97903" y="4701154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4" name="直接连接符 203"/>
          <p:cNvCxnSpPr/>
          <p:nvPr/>
        </p:nvCxnSpPr>
        <p:spPr>
          <a:xfrm flipV="1">
            <a:off x="97903" y="4775204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5" name="直接连接符 204"/>
          <p:cNvCxnSpPr/>
          <p:nvPr/>
        </p:nvCxnSpPr>
        <p:spPr>
          <a:xfrm flipV="1">
            <a:off x="97903" y="4849255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6" name="直接连接符 205"/>
          <p:cNvCxnSpPr/>
          <p:nvPr/>
        </p:nvCxnSpPr>
        <p:spPr>
          <a:xfrm flipV="1">
            <a:off x="97903" y="4923306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7" name="直接连接符 206"/>
          <p:cNvCxnSpPr/>
          <p:nvPr/>
        </p:nvCxnSpPr>
        <p:spPr>
          <a:xfrm flipV="1">
            <a:off x="97903" y="4997356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8" name="直接连接符 207"/>
          <p:cNvCxnSpPr/>
          <p:nvPr/>
        </p:nvCxnSpPr>
        <p:spPr>
          <a:xfrm flipV="1">
            <a:off x="97903" y="5071406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9" name="直接连接符 208"/>
          <p:cNvCxnSpPr/>
          <p:nvPr/>
        </p:nvCxnSpPr>
        <p:spPr>
          <a:xfrm flipV="1">
            <a:off x="97903" y="5139761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0" name="直接连接符 209"/>
          <p:cNvCxnSpPr/>
          <p:nvPr/>
        </p:nvCxnSpPr>
        <p:spPr>
          <a:xfrm flipV="1">
            <a:off x="97903" y="5213812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1" name="直接连接符 210"/>
          <p:cNvCxnSpPr/>
          <p:nvPr/>
        </p:nvCxnSpPr>
        <p:spPr>
          <a:xfrm flipV="1">
            <a:off x="97903" y="5287862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2" name="直接连接符 211"/>
          <p:cNvCxnSpPr/>
          <p:nvPr/>
        </p:nvCxnSpPr>
        <p:spPr>
          <a:xfrm flipV="1">
            <a:off x="97903" y="5361913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3" name="直接连接符 212"/>
          <p:cNvCxnSpPr/>
          <p:nvPr/>
        </p:nvCxnSpPr>
        <p:spPr>
          <a:xfrm flipV="1">
            <a:off x="97903" y="5435963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0" name="直接连接符 219"/>
          <p:cNvCxnSpPr/>
          <p:nvPr/>
        </p:nvCxnSpPr>
        <p:spPr>
          <a:xfrm flipV="1">
            <a:off x="97903" y="2337229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1" name="直接连接符 220"/>
          <p:cNvCxnSpPr/>
          <p:nvPr/>
        </p:nvCxnSpPr>
        <p:spPr>
          <a:xfrm flipV="1">
            <a:off x="97903" y="2411280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2" name="直接连接符 221"/>
          <p:cNvCxnSpPr/>
          <p:nvPr/>
        </p:nvCxnSpPr>
        <p:spPr>
          <a:xfrm flipV="1">
            <a:off x="97903" y="2485331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3" name="直接连接符 222"/>
          <p:cNvCxnSpPr/>
          <p:nvPr/>
        </p:nvCxnSpPr>
        <p:spPr>
          <a:xfrm flipV="1">
            <a:off x="97903" y="2559382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4" name="直接连接符 223"/>
          <p:cNvCxnSpPr/>
          <p:nvPr/>
        </p:nvCxnSpPr>
        <p:spPr>
          <a:xfrm flipV="1">
            <a:off x="97903" y="2633432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5" name="直接连接符 224"/>
          <p:cNvCxnSpPr/>
          <p:nvPr/>
        </p:nvCxnSpPr>
        <p:spPr>
          <a:xfrm flipV="1">
            <a:off x="97903" y="2707483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6" name="直接连接符 225"/>
          <p:cNvCxnSpPr/>
          <p:nvPr/>
        </p:nvCxnSpPr>
        <p:spPr>
          <a:xfrm flipV="1">
            <a:off x="97903" y="2781533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7" name="直接连接符 226"/>
          <p:cNvCxnSpPr/>
          <p:nvPr/>
        </p:nvCxnSpPr>
        <p:spPr>
          <a:xfrm flipV="1">
            <a:off x="97903" y="2855584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8" name="直接连接符 227"/>
          <p:cNvCxnSpPr/>
          <p:nvPr/>
        </p:nvCxnSpPr>
        <p:spPr>
          <a:xfrm flipV="1">
            <a:off x="97903" y="2929634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9" name="直接连接符 228"/>
          <p:cNvCxnSpPr/>
          <p:nvPr/>
        </p:nvCxnSpPr>
        <p:spPr>
          <a:xfrm flipV="1">
            <a:off x="97903" y="3003685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0" name="直接连接符 229"/>
          <p:cNvCxnSpPr/>
          <p:nvPr/>
        </p:nvCxnSpPr>
        <p:spPr>
          <a:xfrm flipV="1">
            <a:off x="97903" y="3077736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1" name="直接连接符 230"/>
          <p:cNvCxnSpPr/>
          <p:nvPr/>
        </p:nvCxnSpPr>
        <p:spPr>
          <a:xfrm flipV="1">
            <a:off x="97903" y="3151787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2" name="直接连接符 231"/>
          <p:cNvCxnSpPr/>
          <p:nvPr/>
        </p:nvCxnSpPr>
        <p:spPr>
          <a:xfrm flipV="1">
            <a:off x="97903" y="3225837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3" name="直接连接符 232"/>
          <p:cNvCxnSpPr/>
          <p:nvPr/>
        </p:nvCxnSpPr>
        <p:spPr>
          <a:xfrm flipV="1">
            <a:off x="97903" y="3299888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4" name="直接连接符 233"/>
          <p:cNvCxnSpPr/>
          <p:nvPr/>
        </p:nvCxnSpPr>
        <p:spPr>
          <a:xfrm flipV="1">
            <a:off x="97903" y="3373939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5" name="直接连接符 234"/>
          <p:cNvCxnSpPr/>
          <p:nvPr/>
        </p:nvCxnSpPr>
        <p:spPr>
          <a:xfrm flipV="1">
            <a:off x="97903" y="3447989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3" name="直接连接符 242"/>
          <p:cNvCxnSpPr/>
          <p:nvPr/>
        </p:nvCxnSpPr>
        <p:spPr>
          <a:xfrm flipV="1">
            <a:off x="97903" y="1516976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4" name="直接连接符 243"/>
          <p:cNvCxnSpPr/>
          <p:nvPr/>
        </p:nvCxnSpPr>
        <p:spPr>
          <a:xfrm flipV="1">
            <a:off x="97903" y="1591027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5" name="直接连接符 244"/>
          <p:cNvCxnSpPr/>
          <p:nvPr/>
        </p:nvCxnSpPr>
        <p:spPr>
          <a:xfrm flipV="1">
            <a:off x="97903" y="1665078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6" name="直接连接符 245"/>
          <p:cNvCxnSpPr/>
          <p:nvPr/>
        </p:nvCxnSpPr>
        <p:spPr>
          <a:xfrm flipV="1">
            <a:off x="97903" y="1739129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7" name="直接连接符 246"/>
          <p:cNvCxnSpPr/>
          <p:nvPr/>
        </p:nvCxnSpPr>
        <p:spPr>
          <a:xfrm flipV="1">
            <a:off x="97903" y="1813179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8" name="直接连接符 247"/>
          <p:cNvCxnSpPr/>
          <p:nvPr/>
        </p:nvCxnSpPr>
        <p:spPr>
          <a:xfrm flipV="1">
            <a:off x="97903" y="1887230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9" name="直接连接符 248"/>
          <p:cNvCxnSpPr/>
          <p:nvPr/>
        </p:nvCxnSpPr>
        <p:spPr>
          <a:xfrm flipV="1">
            <a:off x="97903" y="1961280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0" name="直接连接符 249"/>
          <p:cNvCxnSpPr/>
          <p:nvPr/>
        </p:nvCxnSpPr>
        <p:spPr>
          <a:xfrm flipV="1">
            <a:off x="97903" y="2035331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1" name="直接连接符 250"/>
          <p:cNvCxnSpPr/>
          <p:nvPr/>
        </p:nvCxnSpPr>
        <p:spPr>
          <a:xfrm flipV="1">
            <a:off x="97903" y="2109381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2" name="直接连接符 251"/>
          <p:cNvCxnSpPr/>
          <p:nvPr/>
        </p:nvCxnSpPr>
        <p:spPr>
          <a:xfrm flipV="1">
            <a:off x="97903" y="2183432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3" name="直接连接符 252"/>
          <p:cNvCxnSpPr/>
          <p:nvPr/>
        </p:nvCxnSpPr>
        <p:spPr>
          <a:xfrm flipV="1">
            <a:off x="97903" y="2257483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4" name="直接连接符 253"/>
          <p:cNvCxnSpPr/>
          <p:nvPr/>
        </p:nvCxnSpPr>
        <p:spPr>
          <a:xfrm flipV="1">
            <a:off x="97903" y="1482799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5" name="直接连接符 254"/>
          <p:cNvCxnSpPr/>
          <p:nvPr/>
        </p:nvCxnSpPr>
        <p:spPr>
          <a:xfrm flipV="1">
            <a:off x="97903" y="1556850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6" name="直接连接符 255"/>
          <p:cNvCxnSpPr/>
          <p:nvPr/>
        </p:nvCxnSpPr>
        <p:spPr>
          <a:xfrm flipV="1">
            <a:off x="97903" y="1630900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7" name="直接连接符 256"/>
          <p:cNvCxnSpPr/>
          <p:nvPr/>
        </p:nvCxnSpPr>
        <p:spPr>
          <a:xfrm flipV="1">
            <a:off x="97903" y="1704951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8" name="直接连接符 257"/>
          <p:cNvCxnSpPr/>
          <p:nvPr/>
        </p:nvCxnSpPr>
        <p:spPr>
          <a:xfrm flipV="1">
            <a:off x="97903" y="1779002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9" name="直接连接符 258"/>
          <p:cNvCxnSpPr/>
          <p:nvPr/>
        </p:nvCxnSpPr>
        <p:spPr>
          <a:xfrm flipV="1">
            <a:off x="97903" y="1853053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0" name="直接连接符 259"/>
          <p:cNvCxnSpPr/>
          <p:nvPr/>
        </p:nvCxnSpPr>
        <p:spPr>
          <a:xfrm flipV="1">
            <a:off x="97903" y="1927103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1" name="直接连接符 260"/>
          <p:cNvCxnSpPr/>
          <p:nvPr/>
        </p:nvCxnSpPr>
        <p:spPr>
          <a:xfrm flipV="1">
            <a:off x="97903" y="2001154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2" name="直接连接符 261"/>
          <p:cNvCxnSpPr/>
          <p:nvPr/>
        </p:nvCxnSpPr>
        <p:spPr>
          <a:xfrm flipV="1">
            <a:off x="97903" y="2075204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3" name="直接连接符 262"/>
          <p:cNvCxnSpPr/>
          <p:nvPr/>
        </p:nvCxnSpPr>
        <p:spPr>
          <a:xfrm flipV="1">
            <a:off x="97903" y="2149255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4" name="直接连接符 263"/>
          <p:cNvCxnSpPr/>
          <p:nvPr/>
        </p:nvCxnSpPr>
        <p:spPr>
          <a:xfrm flipV="1">
            <a:off x="97903" y="2223305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5" name="直接连接符 264"/>
          <p:cNvCxnSpPr/>
          <p:nvPr/>
        </p:nvCxnSpPr>
        <p:spPr>
          <a:xfrm flipV="1">
            <a:off x="97903" y="2297356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6" name="直接连接符 265"/>
          <p:cNvCxnSpPr/>
          <p:nvPr/>
        </p:nvCxnSpPr>
        <p:spPr>
          <a:xfrm flipV="1">
            <a:off x="97903" y="1223623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7" name="直接连接符 266"/>
          <p:cNvCxnSpPr/>
          <p:nvPr/>
        </p:nvCxnSpPr>
        <p:spPr>
          <a:xfrm flipV="1">
            <a:off x="97903" y="1297673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8" name="直接连接符 267"/>
          <p:cNvCxnSpPr/>
          <p:nvPr/>
        </p:nvCxnSpPr>
        <p:spPr>
          <a:xfrm flipV="1">
            <a:off x="97903" y="1371724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9" name="直接连接符 268"/>
          <p:cNvCxnSpPr/>
          <p:nvPr/>
        </p:nvCxnSpPr>
        <p:spPr>
          <a:xfrm flipV="1">
            <a:off x="97903" y="1445774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0" name="直接连接符 269"/>
          <p:cNvCxnSpPr/>
          <p:nvPr/>
        </p:nvCxnSpPr>
        <p:spPr>
          <a:xfrm flipV="1">
            <a:off x="97903" y="1188495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1" name="直接连接符 270"/>
          <p:cNvCxnSpPr/>
          <p:nvPr/>
        </p:nvCxnSpPr>
        <p:spPr>
          <a:xfrm flipV="1">
            <a:off x="97903" y="1262546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2" name="直接连接符 271"/>
          <p:cNvCxnSpPr/>
          <p:nvPr/>
        </p:nvCxnSpPr>
        <p:spPr>
          <a:xfrm flipV="1">
            <a:off x="97903" y="1336597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3" name="直接连接符 272"/>
          <p:cNvCxnSpPr/>
          <p:nvPr/>
        </p:nvCxnSpPr>
        <p:spPr>
          <a:xfrm flipV="1">
            <a:off x="97903" y="1410647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4" name="直接连接符 273"/>
          <p:cNvCxnSpPr/>
          <p:nvPr/>
        </p:nvCxnSpPr>
        <p:spPr>
          <a:xfrm flipV="1">
            <a:off x="97903" y="1111597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6" name="直接连接符 275"/>
          <p:cNvCxnSpPr/>
          <p:nvPr/>
        </p:nvCxnSpPr>
        <p:spPr>
          <a:xfrm flipV="1">
            <a:off x="97903" y="1150521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9" name="直接连接符 288"/>
          <p:cNvCxnSpPr/>
          <p:nvPr/>
        </p:nvCxnSpPr>
        <p:spPr>
          <a:xfrm flipV="1">
            <a:off x="750984" y="1226470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0" name="直接连接符 289"/>
          <p:cNvCxnSpPr/>
          <p:nvPr/>
        </p:nvCxnSpPr>
        <p:spPr>
          <a:xfrm flipV="1">
            <a:off x="750984" y="1300521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1" name="直接连接符 290"/>
          <p:cNvCxnSpPr/>
          <p:nvPr/>
        </p:nvCxnSpPr>
        <p:spPr>
          <a:xfrm flipV="1">
            <a:off x="750984" y="1374572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2" name="直接连接符 291"/>
          <p:cNvCxnSpPr/>
          <p:nvPr/>
        </p:nvCxnSpPr>
        <p:spPr>
          <a:xfrm flipV="1">
            <a:off x="750984" y="1448622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3" name="直接连接符 292"/>
          <p:cNvCxnSpPr/>
          <p:nvPr/>
        </p:nvCxnSpPr>
        <p:spPr>
          <a:xfrm flipV="1">
            <a:off x="750984" y="1522673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4" name="直接连接符 293"/>
          <p:cNvCxnSpPr/>
          <p:nvPr/>
        </p:nvCxnSpPr>
        <p:spPr>
          <a:xfrm flipV="1">
            <a:off x="750984" y="1596723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9" name="直接连接符 298"/>
          <p:cNvCxnSpPr/>
          <p:nvPr/>
        </p:nvCxnSpPr>
        <p:spPr>
          <a:xfrm flipV="1">
            <a:off x="750984" y="1192293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0" name="直接连接符 299"/>
          <p:cNvCxnSpPr/>
          <p:nvPr/>
        </p:nvCxnSpPr>
        <p:spPr>
          <a:xfrm flipV="1">
            <a:off x="750984" y="1266343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1" name="直接连接符 300"/>
          <p:cNvCxnSpPr/>
          <p:nvPr/>
        </p:nvCxnSpPr>
        <p:spPr>
          <a:xfrm flipV="1">
            <a:off x="750984" y="1340394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2" name="直接连接符 301"/>
          <p:cNvCxnSpPr/>
          <p:nvPr/>
        </p:nvCxnSpPr>
        <p:spPr>
          <a:xfrm flipV="1">
            <a:off x="750984" y="1414445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3" name="直接连接符 302"/>
          <p:cNvCxnSpPr/>
          <p:nvPr/>
        </p:nvCxnSpPr>
        <p:spPr>
          <a:xfrm flipV="1">
            <a:off x="750984" y="1488496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4" name="直接连接符 303"/>
          <p:cNvCxnSpPr/>
          <p:nvPr/>
        </p:nvCxnSpPr>
        <p:spPr>
          <a:xfrm flipV="1">
            <a:off x="750984" y="1562546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3" name="直接连接符 312"/>
          <p:cNvCxnSpPr/>
          <p:nvPr/>
        </p:nvCxnSpPr>
        <p:spPr>
          <a:xfrm flipV="1">
            <a:off x="750984" y="1155268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7" name="直接连接符 316"/>
          <p:cNvCxnSpPr/>
          <p:nvPr/>
        </p:nvCxnSpPr>
        <p:spPr>
          <a:xfrm flipV="1">
            <a:off x="750984" y="1121091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7" name="直接连接符 326"/>
          <p:cNvCxnSpPr/>
          <p:nvPr/>
        </p:nvCxnSpPr>
        <p:spPr>
          <a:xfrm flipV="1">
            <a:off x="9195454" y="5092293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8" name="直接连接符 327"/>
          <p:cNvCxnSpPr/>
          <p:nvPr/>
        </p:nvCxnSpPr>
        <p:spPr>
          <a:xfrm flipV="1">
            <a:off x="9195454" y="5166343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9" name="直接连接符 328"/>
          <p:cNvCxnSpPr/>
          <p:nvPr/>
        </p:nvCxnSpPr>
        <p:spPr>
          <a:xfrm flipV="1">
            <a:off x="9195454" y="5240394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0" name="直接连接符 329"/>
          <p:cNvCxnSpPr/>
          <p:nvPr/>
        </p:nvCxnSpPr>
        <p:spPr>
          <a:xfrm flipV="1">
            <a:off x="9195454" y="5314444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1" name="直接连接符 330"/>
          <p:cNvCxnSpPr/>
          <p:nvPr/>
        </p:nvCxnSpPr>
        <p:spPr>
          <a:xfrm flipV="1">
            <a:off x="9195454" y="5388495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2" name="直接连接符 331"/>
          <p:cNvCxnSpPr/>
          <p:nvPr/>
        </p:nvCxnSpPr>
        <p:spPr>
          <a:xfrm flipV="1">
            <a:off x="9195454" y="5058116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3" name="直接连接符 332"/>
          <p:cNvCxnSpPr/>
          <p:nvPr/>
        </p:nvCxnSpPr>
        <p:spPr>
          <a:xfrm flipV="1">
            <a:off x="9195454" y="5132166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4" name="直接连接符 333"/>
          <p:cNvCxnSpPr/>
          <p:nvPr/>
        </p:nvCxnSpPr>
        <p:spPr>
          <a:xfrm flipV="1">
            <a:off x="9195454" y="5206217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5" name="直接连接符 334"/>
          <p:cNvCxnSpPr/>
          <p:nvPr/>
        </p:nvCxnSpPr>
        <p:spPr>
          <a:xfrm flipV="1">
            <a:off x="9195454" y="5280268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6" name="直接连接符 335"/>
          <p:cNvCxnSpPr/>
          <p:nvPr/>
        </p:nvCxnSpPr>
        <p:spPr>
          <a:xfrm flipV="1">
            <a:off x="9195454" y="5354318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7" name="直接连接符 336"/>
          <p:cNvCxnSpPr/>
          <p:nvPr/>
        </p:nvCxnSpPr>
        <p:spPr>
          <a:xfrm flipV="1">
            <a:off x="9195454" y="5428368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8" name="直接连接符 337"/>
          <p:cNvCxnSpPr/>
          <p:nvPr/>
        </p:nvCxnSpPr>
        <p:spPr>
          <a:xfrm flipV="1">
            <a:off x="9195454" y="4798938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9" name="直接连接符 338"/>
          <p:cNvCxnSpPr/>
          <p:nvPr/>
        </p:nvCxnSpPr>
        <p:spPr>
          <a:xfrm flipV="1">
            <a:off x="9195454" y="4872989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0" name="直接连接符 339"/>
          <p:cNvCxnSpPr/>
          <p:nvPr/>
        </p:nvCxnSpPr>
        <p:spPr>
          <a:xfrm flipV="1">
            <a:off x="9195454" y="4947040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1" name="直接连接符 340"/>
          <p:cNvCxnSpPr/>
          <p:nvPr/>
        </p:nvCxnSpPr>
        <p:spPr>
          <a:xfrm flipV="1">
            <a:off x="9195454" y="5021091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2" name="直接连接符 341"/>
          <p:cNvCxnSpPr/>
          <p:nvPr/>
        </p:nvCxnSpPr>
        <p:spPr>
          <a:xfrm flipV="1">
            <a:off x="9195454" y="4763812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3" name="直接连接符 342"/>
          <p:cNvCxnSpPr/>
          <p:nvPr/>
        </p:nvCxnSpPr>
        <p:spPr>
          <a:xfrm flipV="1">
            <a:off x="9195454" y="4837863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4" name="直接连接符 343"/>
          <p:cNvCxnSpPr/>
          <p:nvPr/>
        </p:nvCxnSpPr>
        <p:spPr>
          <a:xfrm flipV="1">
            <a:off x="9195454" y="4911913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5" name="直接连接符 344"/>
          <p:cNvCxnSpPr/>
          <p:nvPr/>
        </p:nvCxnSpPr>
        <p:spPr>
          <a:xfrm flipV="1">
            <a:off x="9195454" y="4985964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6" name="直接连接符 345"/>
          <p:cNvCxnSpPr/>
          <p:nvPr/>
        </p:nvCxnSpPr>
        <p:spPr>
          <a:xfrm flipV="1">
            <a:off x="9195454" y="4686914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7" name="直接连接符 346"/>
          <p:cNvCxnSpPr/>
          <p:nvPr/>
        </p:nvCxnSpPr>
        <p:spPr>
          <a:xfrm flipV="1">
            <a:off x="9195454" y="4725837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8" name="直接连接符 347"/>
          <p:cNvCxnSpPr/>
          <p:nvPr/>
        </p:nvCxnSpPr>
        <p:spPr>
          <a:xfrm flipV="1">
            <a:off x="8544903" y="5084698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9" name="直接连接符 348"/>
          <p:cNvCxnSpPr/>
          <p:nvPr/>
        </p:nvCxnSpPr>
        <p:spPr>
          <a:xfrm flipV="1">
            <a:off x="8544903" y="5158749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0" name="直接连接符 349"/>
          <p:cNvCxnSpPr/>
          <p:nvPr/>
        </p:nvCxnSpPr>
        <p:spPr>
          <a:xfrm flipV="1">
            <a:off x="8544903" y="5232799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1" name="直接连接符 350"/>
          <p:cNvCxnSpPr/>
          <p:nvPr/>
        </p:nvCxnSpPr>
        <p:spPr>
          <a:xfrm flipV="1">
            <a:off x="8544903" y="5306849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2" name="直接连接符 351"/>
          <p:cNvCxnSpPr/>
          <p:nvPr/>
        </p:nvCxnSpPr>
        <p:spPr>
          <a:xfrm flipV="1">
            <a:off x="8544903" y="5380900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3" name="直接连接符 352"/>
          <p:cNvCxnSpPr/>
          <p:nvPr/>
        </p:nvCxnSpPr>
        <p:spPr>
          <a:xfrm flipV="1">
            <a:off x="8544903" y="5454951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4" name="直接连接符 353"/>
          <p:cNvCxnSpPr/>
          <p:nvPr/>
        </p:nvCxnSpPr>
        <p:spPr>
          <a:xfrm flipV="1">
            <a:off x="8544903" y="5050521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5" name="直接连接符 354"/>
          <p:cNvCxnSpPr/>
          <p:nvPr/>
        </p:nvCxnSpPr>
        <p:spPr>
          <a:xfrm flipV="1">
            <a:off x="8544903" y="5124571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6" name="直接连接符 355"/>
          <p:cNvCxnSpPr/>
          <p:nvPr/>
        </p:nvCxnSpPr>
        <p:spPr>
          <a:xfrm flipV="1">
            <a:off x="8544903" y="5198622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7" name="直接连接符 356"/>
          <p:cNvCxnSpPr/>
          <p:nvPr/>
        </p:nvCxnSpPr>
        <p:spPr>
          <a:xfrm flipV="1">
            <a:off x="8544903" y="5272673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8" name="直接连接符 357"/>
          <p:cNvCxnSpPr/>
          <p:nvPr/>
        </p:nvCxnSpPr>
        <p:spPr>
          <a:xfrm flipV="1">
            <a:off x="8544903" y="5346723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9" name="直接连接符 358"/>
          <p:cNvCxnSpPr/>
          <p:nvPr/>
        </p:nvCxnSpPr>
        <p:spPr>
          <a:xfrm flipV="1">
            <a:off x="8544903" y="5420773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0" name="直接连接符 359"/>
          <p:cNvCxnSpPr/>
          <p:nvPr/>
        </p:nvCxnSpPr>
        <p:spPr>
          <a:xfrm flipV="1">
            <a:off x="8544903" y="5013496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1" name="直接连接符 360"/>
          <p:cNvCxnSpPr/>
          <p:nvPr/>
        </p:nvCxnSpPr>
        <p:spPr>
          <a:xfrm flipV="1">
            <a:off x="8544903" y="4979318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506" name="文本框 98"/>
          <p:cNvSpPr txBox="1"/>
          <p:nvPr/>
        </p:nvSpPr>
        <p:spPr>
          <a:xfrm>
            <a:off x="1367155" y="2399665"/>
            <a:ext cx="7621270" cy="63246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lnSpc>
                <a:spcPct val="110000"/>
              </a:lnSpc>
              <a:spcBef>
                <a:spcPct val="0"/>
              </a:spcBef>
              <a:buNone/>
            </a:pPr>
            <a:r>
              <a:rPr lang="en-US" altLang="zh-CN" sz="3200" dirty="0">
                <a:latin typeface="微软雅黑" panose="020B0503020204020204" charset="-122"/>
                <a:ea typeface="微软雅黑" panose="020B0503020204020204" charset="-122"/>
                <a:sym typeface="宋体" panose="02010600030101010101" pitchFamily="2" charset="-122"/>
              </a:rPr>
              <a:t>     </a:t>
            </a:r>
            <a:r>
              <a:rPr lang="zh-CN" altLang="en-US" sz="3200" dirty="0">
                <a:latin typeface="微软雅黑" panose="020B0503020204020204" charset="-122"/>
                <a:ea typeface="微软雅黑" panose="020B0503020204020204" charset="-122"/>
                <a:sym typeface="宋体" panose="02010600030101010101" pitchFamily="2" charset="-122"/>
              </a:rPr>
              <a:t>Part.1 </a:t>
            </a:r>
            <a:r>
              <a:rPr lang="en-US" altLang="zh-CN" sz="3200" dirty="0">
                <a:latin typeface="BankGothic Md BT" panose="020B0807020203060204" pitchFamily="34" charset="0"/>
                <a:sym typeface="Arial" panose="020B0604020202020204" pitchFamily="34" charset="0"/>
              </a:rPr>
              <a:t> </a:t>
            </a:r>
            <a:r>
              <a:rPr lang="zh-CN" altLang="en-US" sz="32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正确的</a:t>
            </a:r>
            <a:r>
              <a:rPr lang="zh-CN" altLang="en-US" sz="32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电源系统</a:t>
            </a:r>
            <a:r>
              <a:rPr lang="zh-CN" altLang="en-US" sz="3200" dirty="0">
                <a:latin typeface="微软雅黑" panose="020B0503020204020204" charset="-122"/>
                <a:ea typeface="微软雅黑" panose="020B0503020204020204" charset="-122"/>
                <a:sym typeface="宋体" panose="02010600030101010101" pitchFamily="2" charset="-122"/>
              </a:rPr>
              <a:t> </a:t>
            </a:r>
            <a:endParaRPr lang="zh-CN" altLang="en-US" sz="3200" dirty="0">
              <a:latin typeface="微软雅黑" panose="020B0503020204020204" charset="-122"/>
              <a:ea typeface="微软雅黑" panose="020B0503020204020204" charset="-122"/>
              <a:sym typeface="宋体" panose="02010600030101010101" pitchFamily="2" charset="-122"/>
            </a:endParaRPr>
          </a:p>
        </p:txBody>
      </p:sp>
      <p:cxnSp>
        <p:nvCxnSpPr>
          <p:cNvPr id="9" name="直接连接符 8"/>
          <p:cNvCxnSpPr/>
          <p:nvPr/>
        </p:nvCxnSpPr>
        <p:spPr>
          <a:xfrm>
            <a:off x="18415" y="5876925"/>
            <a:ext cx="9899650" cy="0"/>
          </a:xfrm>
          <a:prstGeom prst="line">
            <a:avLst/>
          </a:prstGeom>
          <a:ln w="88900" cap="flat" cmpd="thickThin">
            <a:solidFill>
              <a:schemeClr val="accent1">
                <a:lumMod val="75000"/>
              </a:schemeClr>
            </a:solidFill>
            <a:prstDash val="solid"/>
            <a:bevel/>
            <a:head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框 6"/>
          <p:cNvSpPr txBox="1"/>
          <p:nvPr/>
        </p:nvSpPr>
        <p:spPr>
          <a:xfrm>
            <a:off x="2231390" y="2309495"/>
            <a:ext cx="6528435" cy="87376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R="0" defTabSz="914400" eaLnBrk="0" hangingPunct="0">
              <a:lnSpc>
                <a:spcPct val="170000"/>
              </a:lnSpc>
              <a:buClrTx/>
              <a:buSzTx/>
              <a:buFont typeface="Wingdings" panose="05000000000000000000" charset="0"/>
              <a:buNone/>
            </a:pPr>
            <a:r>
              <a:rPr kumimoji="0" lang="en-US" altLang="zh-CN" sz="7200" kern="1200" cap="none" spc="0" normalizeH="0" baseline="0" noProof="1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+mn-ea"/>
              </a:rPr>
              <a:t>THANK  YOU</a:t>
            </a:r>
            <a:endParaRPr kumimoji="0" lang="en-US" altLang="zh-CN" sz="7200" kern="1200" cap="none" spc="0" normalizeH="0" baseline="0" noProof="1" dirty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微软雅黑" panose="020B0503020204020204" charset="-122"/>
              <a:ea typeface="微软雅黑" panose="020B0503020204020204" charset="-122"/>
              <a:cs typeface="+mn-ea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2231390" y="2945765"/>
            <a:ext cx="5823585" cy="1908810"/>
          </a:xfrm>
          <a:prstGeom prst="rect">
            <a:avLst/>
          </a:prstGeom>
          <a:noFill/>
          <a:ln>
            <a:noFill/>
          </a:ln>
        </p:spPr>
        <p:txBody>
          <a:bodyPr wrap="none" rtlCol="0" anchor="t">
            <a:noAutofit/>
          </a:bodyPr>
          <a:p>
            <a:pPr algn="ctr"/>
            <a:r>
              <a:rPr kumimoji="0" lang="en-US" altLang="zh-CN" sz="7200" b="1" kern="1200" cap="none" spc="0" normalizeH="0" baseline="0" noProof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+mn-ea"/>
              </a:rPr>
              <a:t>THANK  YOU</a:t>
            </a:r>
            <a:endParaRPr kumimoji="0" lang="en-US" altLang="zh-CN" sz="7200" b="1" kern="1200" cap="none" spc="0" normalizeH="0" baseline="0" noProof="1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微软雅黑" panose="020B0503020204020204" charset="-122"/>
              <a:ea typeface="微软雅黑" panose="020B0503020204020204" charset="-122"/>
              <a:cs typeface="+mn-ea"/>
            </a:endParaRPr>
          </a:p>
        </p:txBody>
      </p:sp>
      <p:sp>
        <p:nvSpPr>
          <p:cNvPr id="4" name="AutoShape 4"/>
          <p:cNvSpPr/>
          <p:nvPr/>
        </p:nvSpPr>
        <p:spPr>
          <a:xfrm>
            <a:off x="3464091" y="1934483"/>
            <a:ext cx="3769929" cy="827987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endParaRPr lang="en-US" sz="895"/>
          </a:p>
        </p:txBody>
      </p:sp>
      <p:sp>
        <p:nvSpPr>
          <p:cNvPr id="6" name="矩形 5"/>
          <p:cNvSpPr/>
          <p:nvPr/>
        </p:nvSpPr>
        <p:spPr>
          <a:xfrm>
            <a:off x="3023870" y="1772920"/>
            <a:ext cx="3855720" cy="1198880"/>
          </a:xfrm>
          <a:prstGeom prst="rect">
            <a:avLst/>
          </a:prstGeom>
          <a:noFill/>
          <a:ln>
            <a:noFill/>
          </a:ln>
        </p:spPr>
        <p:txBody>
          <a:bodyPr wrap="none" rtlCol="0" anchor="t">
            <a:spAutoFit/>
          </a:bodyPr>
          <a:p>
            <a:pPr algn="ctr"/>
            <a:r>
              <a:rPr lang="zh-CN" altLang="en-US" sz="7200" b="1" i="0" u="none" strike="noStrike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Noto Sans SC"/>
                <a:ea typeface="Noto Sans SC"/>
                <a:cs typeface="Noto Sans SC"/>
                <a:sym typeface="Noto Sans SC"/>
              </a:rPr>
              <a:t>谢</a:t>
            </a:r>
            <a:r>
              <a:rPr lang="en-US" sz="7200" b="1" i="0" u="none" strike="noStrike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Noto Sans SC"/>
                <a:ea typeface="Noto Sans SC"/>
                <a:cs typeface="Noto Sans SC"/>
                <a:sym typeface="Noto Sans SC"/>
              </a:rPr>
              <a:t>谢聆听</a:t>
            </a:r>
            <a:endParaRPr lang="en-US" altLang="en-US" sz="7200" b="1" i="0" u="none" strike="noStrike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Noto Sans SC"/>
              <a:ea typeface="Noto Sans SC"/>
              <a:cs typeface="Noto Sans SC"/>
              <a:sym typeface="Noto Sans SC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44" name="直接连接符 143"/>
          <p:cNvCxnSpPr/>
          <p:nvPr/>
        </p:nvCxnSpPr>
        <p:spPr>
          <a:xfrm flipV="1">
            <a:off x="97903" y="2371407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5" name="直接连接符 144"/>
          <p:cNvCxnSpPr/>
          <p:nvPr/>
        </p:nvCxnSpPr>
        <p:spPr>
          <a:xfrm flipV="1">
            <a:off x="97903" y="2445458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6" name="直接连接符 145"/>
          <p:cNvCxnSpPr/>
          <p:nvPr/>
        </p:nvCxnSpPr>
        <p:spPr>
          <a:xfrm flipV="1">
            <a:off x="97903" y="2519508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7" name="直接连接符 146"/>
          <p:cNvCxnSpPr/>
          <p:nvPr/>
        </p:nvCxnSpPr>
        <p:spPr>
          <a:xfrm flipV="1">
            <a:off x="97903" y="2593559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8" name="直接连接符 147"/>
          <p:cNvCxnSpPr/>
          <p:nvPr/>
        </p:nvCxnSpPr>
        <p:spPr>
          <a:xfrm flipV="1">
            <a:off x="97903" y="2667609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9" name="直接连接符 148"/>
          <p:cNvCxnSpPr/>
          <p:nvPr/>
        </p:nvCxnSpPr>
        <p:spPr>
          <a:xfrm flipV="1">
            <a:off x="97903" y="2741660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0" name="直接连接符 149"/>
          <p:cNvCxnSpPr/>
          <p:nvPr/>
        </p:nvCxnSpPr>
        <p:spPr>
          <a:xfrm flipV="1">
            <a:off x="97903" y="2815710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1" name="直接连接符 150"/>
          <p:cNvCxnSpPr/>
          <p:nvPr/>
        </p:nvCxnSpPr>
        <p:spPr>
          <a:xfrm flipV="1">
            <a:off x="97903" y="2889761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2" name="直接连接符 151"/>
          <p:cNvCxnSpPr/>
          <p:nvPr/>
        </p:nvCxnSpPr>
        <p:spPr>
          <a:xfrm flipV="1">
            <a:off x="97903" y="2963812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3" name="直接连接符 152"/>
          <p:cNvCxnSpPr/>
          <p:nvPr/>
        </p:nvCxnSpPr>
        <p:spPr>
          <a:xfrm flipV="1">
            <a:off x="97903" y="3037863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4" name="直接连接符 153"/>
          <p:cNvCxnSpPr/>
          <p:nvPr/>
        </p:nvCxnSpPr>
        <p:spPr>
          <a:xfrm flipV="1">
            <a:off x="97903" y="3111913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5" name="直接连接符 154"/>
          <p:cNvCxnSpPr/>
          <p:nvPr/>
        </p:nvCxnSpPr>
        <p:spPr>
          <a:xfrm flipV="1">
            <a:off x="97903" y="3185964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6" name="直接连接符 155"/>
          <p:cNvCxnSpPr/>
          <p:nvPr/>
        </p:nvCxnSpPr>
        <p:spPr>
          <a:xfrm flipV="1">
            <a:off x="97903" y="3260014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7" name="直接连接符 156"/>
          <p:cNvCxnSpPr/>
          <p:nvPr/>
        </p:nvCxnSpPr>
        <p:spPr>
          <a:xfrm flipV="1">
            <a:off x="97903" y="3334064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8" name="直接连接符 157"/>
          <p:cNvCxnSpPr/>
          <p:nvPr/>
        </p:nvCxnSpPr>
        <p:spPr>
          <a:xfrm flipV="1">
            <a:off x="97903" y="3408115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9" name="直接连接符 158"/>
          <p:cNvCxnSpPr/>
          <p:nvPr/>
        </p:nvCxnSpPr>
        <p:spPr>
          <a:xfrm flipV="1">
            <a:off x="97903" y="3482166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0" name="直接连接符 159"/>
          <p:cNvCxnSpPr/>
          <p:nvPr/>
        </p:nvCxnSpPr>
        <p:spPr>
          <a:xfrm flipV="1">
            <a:off x="97903" y="3556217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1" name="直接连接符 160"/>
          <p:cNvCxnSpPr/>
          <p:nvPr/>
        </p:nvCxnSpPr>
        <p:spPr>
          <a:xfrm flipV="1">
            <a:off x="97903" y="3630268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2" name="直接连接符 161"/>
          <p:cNvCxnSpPr/>
          <p:nvPr/>
        </p:nvCxnSpPr>
        <p:spPr>
          <a:xfrm flipV="1">
            <a:off x="97903" y="3704317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3" name="直接连接符 162"/>
          <p:cNvCxnSpPr/>
          <p:nvPr/>
        </p:nvCxnSpPr>
        <p:spPr>
          <a:xfrm flipV="1">
            <a:off x="97903" y="3778369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4" name="直接连接符 163"/>
          <p:cNvCxnSpPr/>
          <p:nvPr/>
        </p:nvCxnSpPr>
        <p:spPr>
          <a:xfrm flipV="1">
            <a:off x="97903" y="3852419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5" name="直接连接符 164"/>
          <p:cNvCxnSpPr/>
          <p:nvPr/>
        </p:nvCxnSpPr>
        <p:spPr>
          <a:xfrm flipV="1">
            <a:off x="97903" y="3926470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6" name="直接连接符 165"/>
          <p:cNvCxnSpPr/>
          <p:nvPr/>
        </p:nvCxnSpPr>
        <p:spPr>
          <a:xfrm flipV="1">
            <a:off x="97903" y="4000520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7" name="直接连接符 166"/>
          <p:cNvCxnSpPr/>
          <p:nvPr/>
        </p:nvCxnSpPr>
        <p:spPr>
          <a:xfrm flipV="1">
            <a:off x="97903" y="4074571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8" name="直接连接符 167"/>
          <p:cNvCxnSpPr/>
          <p:nvPr/>
        </p:nvCxnSpPr>
        <p:spPr>
          <a:xfrm flipV="1">
            <a:off x="97903" y="4148622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9" name="直接连接符 168"/>
          <p:cNvCxnSpPr/>
          <p:nvPr/>
        </p:nvCxnSpPr>
        <p:spPr>
          <a:xfrm flipV="1">
            <a:off x="97903" y="4222673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0" name="直接连接符 169"/>
          <p:cNvCxnSpPr/>
          <p:nvPr/>
        </p:nvCxnSpPr>
        <p:spPr>
          <a:xfrm flipV="1">
            <a:off x="97903" y="4296723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1" name="直接连接符 170"/>
          <p:cNvCxnSpPr/>
          <p:nvPr/>
        </p:nvCxnSpPr>
        <p:spPr>
          <a:xfrm flipV="1">
            <a:off x="97903" y="4370774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2" name="直接连接符 171"/>
          <p:cNvCxnSpPr/>
          <p:nvPr/>
        </p:nvCxnSpPr>
        <p:spPr>
          <a:xfrm flipV="1">
            <a:off x="97903" y="4444825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3" name="直接连接符 172"/>
          <p:cNvCxnSpPr/>
          <p:nvPr/>
        </p:nvCxnSpPr>
        <p:spPr>
          <a:xfrm flipV="1">
            <a:off x="97903" y="4518875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4" name="直接连接符 173"/>
          <p:cNvCxnSpPr/>
          <p:nvPr/>
        </p:nvCxnSpPr>
        <p:spPr>
          <a:xfrm flipV="1">
            <a:off x="97903" y="4592925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5" name="直接连接符 174"/>
          <p:cNvCxnSpPr/>
          <p:nvPr/>
        </p:nvCxnSpPr>
        <p:spPr>
          <a:xfrm flipV="1">
            <a:off x="97903" y="4666976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6" name="直接连接符 175"/>
          <p:cNvCxnSpPr/>
          <p:nvPr/>
        </p:nvCxnSpPr>
        <p:spPr>
          <a:xfrm flipV="1">
            <a:off x="97903" y="4741027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7" name="直接连接符 176"/>
          <p:cNvCxnSpPr/>
          <p:nvPr/>
        </p:nvCxnSpPr>
        <p:spPr>
          <a:xfrm flipV="1">
            <a:off x="97903" y="4815078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8" name="直接连接符 177"/>
          <p:cNvCxnSpPr/>
          <p:nvPr/>
        </p:nvCxnSpPr>
        <p:spPr>
          <a:xfrm flipV="1">
            <a:off x="97903" y="4889128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9" name="直接连接符 178"/>
          <p:cNvCxnSpPr/>
          <p:nvPr/>
        </p:nvCxnSpPr>
        <p:spPr>
          <a:xfrm flipV="1">
            <a:off x="97903" y="4963179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0" name="直接连接符 179"/>
          <p:cNvCxnSpPr/>
          <p:nvPr/>
        </p:nvCxnSpPr>
        <p:spPr>
          <a:xfrm flipV="1">
            <a:off x="97903" y="5037230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1" name="直接连接符 180"/>
          <p:cNvCxnSpPr/>
          <p:nvPr/>
        </p:nvCxnSpPr>
        <p:spPr>
          <a:xfrm flipV="1">
            <a:off x="97903" y="5105584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2" name="直接连接符 181"/>
          <p:cNvCxnSpPr/>
          <p:nvPr/>
        </p:nvCxnSpPr>
        <p:spPr>
          <a:xfrm flipV="1">
            <a:off x="97903" y="5179635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3" name="直接连接符 182"/>
          <p:cNvCxnSpPr/>
          <p:nvPr/>
        </p:nvCxnSpPr>
        <p:spPr>
          <a:xfrm flipV="1">
            <a:off x="97903" y="5253685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4" name="直接连接符 183"/>
          <p:cNvCxnSpPr/>
          <p:nvPr/>
        </p:nvCxnSpPr>
        <p:spPr>
          <a:xfrm flipV="1">
            <a:off x="97903" y="5327736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5" name="直接连接符 184"/>
          <p:cNvCxnSpPr/>
          <p:nvPr/>
        </p:nvCxnSpPr>
        <p:spPr>
          <a:xfrm flipV="1">
            <a:off x="97903" y="5401787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6" name="直接连接符 185"/>
          <p:cNvCxnSpPr/>
          <p:nvPr/>
        </p:nvCxnSpPr>
        <p:spPr>
          <a:xfrm flipV="1">
            <a:off x="97903" y="5475837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7" name="直接连接符 186"/>
          <p:cNvCxnSpPr/>
          <p:nvPr/>
        </p:nvCxnSpPr>
        <p:spPr>
          <a:xfrm flipV="1">
            <a:off x="97903" y="3516343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8" name="直接连接符 187"/>
          <p:cNvCxnSpPr/>
          <p:nvPr/>
        </p:nvCxnSpPr>
        <p:spPr>
          <a:xfrm flipV="1">
            <a:off x="97903" y="3590394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9" name="直接连接符 188"/>
          <p:cNvCxnSpPr/>
          <p:nvPr/>
        </p:nvCxnSpPr>
        <p:spPr>
          <a:xfrm flipV="1">
            <a:off x="97903" y="3664445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0" name="直接连接符 189"/>
          <p:cNvCxnSpPr/>
          <p:nvPr/>
        </p:nvCxnSpPr>
        <p:spPr>
          <a:xfrm flipV="1">
            <a:off x="97903" y="3738495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1" name="直接连接符 190"/>
          <p:cNvCxnSpPr/>
          <p:nvPr/>
        </p:nvCxnSpPr>
        <p:spPr>
          <a:xfrm flipV="1">
            <a:off x="97903" y="3812546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2" name="直接连接符 191"/>
          <p:cNvCxnSpPr/>
          <p:nvPr/>
        </p:nvCxnSpPr>
        <p:spPr>
          <a:xfrm flipV="1">
            <a:off x="97903" y="3886596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3" name="直接连接符 192"/>
          <p:cNvCxnSpPr/>
          <p:nvPr/>
        </p:nvCxnSpPr>
        <p:spPr>
          <a:xfrm flipV="1">
            <a:off x="97903" y="3960647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4" name="直接连接符 193"/>
          <p:cNvCxnSpPr/>
          <p:nvPr/>
        </p:nvCxnSpPr>
        <p:spPr>
          <a:xfrm flipV="1">
            <a:off x="97903" y="4034698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5" name="直接连接符 194"/>
          <p:cNvCxnSpPr/>
          <p:nvPr/>
        </p:nvCxnSpPr>
        <p:spPr>
          <a:xfrm flipV="1">
            <a:off x="97903" y="4108749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6" name="直接连接符 195"/>
          <p:cNvCxnSpPr/>
          <p:nvPr/>
        </p:nvCxnSpPr>
        <p:spPr>
          <a:xfrm flipV="1">
            <a:off x="97903" y="4182799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7" name="直接连接符 196"/>
          <p:cNvCxnSpPr/>
          <p:nvPr/>
        </p:nvCxnSpPr>
        <p:spPr>
          <a:xfrm flipV="1">
            <a:off x="97903" y="4256850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8" name="直接连接符 197"/>
          <p:cNvCxnSpPr/>
          <p:nvPr/>
        </p:nvCxnSpPr>
        <p:spPr>
          <a:xfrm flipV="1">
            <a:off x="97903" y="4330900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9" name="直接连接符 198"/>
          <p:cNvCxnSpPr/>
          <p:nvPr/>
        </p:nvCxnSpPr>
        <p:spPr>
          <a:xfrm flipV="1">
            <a:off x="97903" y="4404951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0" name="直接连接符 199"/>
          <p:cNvCxnSpPr/>
          <p:nvPr/>
        </p:nvCxnSpPr>
        <p:spPr>
          <a:xfrm flipV="1">
            <a:off x="97903" y="4479001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1" name="直接连接符 200"/>
          <p:cNvCxnSpPr/>
          <p:nvPr/>
        </p:nvCxnSpPr>
        <p:spPr>
          <a:xfrm flipV="1">
            <a:off x="97903" y="4553052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2" name="直接连接符 201"/>
          <p:cNvCxnSpPr/>
          <p:nvPr/>
        </p:nvCxnSpPr>
        <p:spPr>
          <a:xfrm flipV="1">
            <a:off x="97903" y="4627103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3" name="直接连接符 202"/>
          <p:cNvCxnSpPr/>
          <p:nvPr/>
        </p:nvCxnSpPr>
        <p:spPr>
          <a:xfrm flipV="1">
            <a:off x="97903" y="4701154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4" name="直接连接符 203"/>
          <p:cNvCxnSpPr/>
          <p:nvPr/>
        </p:nvCxnSpPr>
        <p:spPr>
          <a:xfrm flipV="1">
            <a:off x="97903" y="4775204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5" name="直接连接符 204"/>
          <p:cNvCxnSpPr/>
          <p:nvPr/>
        </p:nvCxnSpPr>
        <p:spPr>
          <a:xfrm flipV="1">
            <a:off x="97903" y="4849255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6" name="直接连接符 205"/>
          <p:cNvCxnSpPr/>
          <p:nvPr/>
        </p:nvCxnSpPr>
        <p:spPr>
          <a:xfrm flipV="1">
            <a:off x="97903" y="4923306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7" name="直接连接符 206"/>
          <p:cNvCxnSpPr/>
          <p:nvPr/>
        </p:nvCxnSpPr>
        <p:spPr>
          <a:xfrm flipV="1">
            <a:off x="97903" y="4997356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8" name="直接连接符 207"/>
          <p:cNvCxnSpPr/>
          <p:nvPr/>
        </p:nvCxnSpPr>
        <p:spPr>
          <a:xfrm flipV="1">
            <a:off x="97903" y="5071406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9" name="直接连接符 208"/>
          <p:cNvCxnSpPr/>
          <p:nvPr/>
        </p:nvCxnSpPr>
        <p:spPr>
          <a:xfrm flipV="1">
            <a:off x="97903" y="5139761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0" name="直接连接符 209"/>
          <p:cNvCxnSpPr/>
          <p:nvPr/>
        </p:nvCxnSpPr>
        <p:spPr>
          <a:xfrm flipV="1">
            <a:off x="97903" y="5213812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1" name="直接连接符 210"/>
          <p:cNvCxnSpPr/>
          <p:nvPr/>
        </p:nvCxnSpPr>
        <p:spPr>
          <a:xfrm flipV="1">
            <a:off x="97903" y="5287862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2" name="直接连接符 211"/>
          <p:cNvCxnSpPr/>
          <p:nvPr/>
        </p:nvCxnSpPr>
        <p:spPr>
          <a:xfrm flipV="1">
            <a:off x="97903" y="5361913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3" name="直接连接符 212"/>
          <p:cNvCxnSpPr/>
          <p:nvPr/>
        </p:nvCxnSpPr>
        <p:spPr>
          <a:xfrm flipV="1">
            <a:off x="97903" y="5435963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0" name="直接连接符 219"/>
          <p:cNvCxnSpPr/>
          <p:nvPr/>
        </p:nvCxnSpPr>
        <p:spPr>
          <a:xfrm flipV="1">
            <a:off x="97903" y="2337229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1" name="直接连接符 220"/>
          <p:cNvCxnSpPr/>
          <p:nvPr/>
        </p:nvCxnSpPr>
        <p:spPr>
          <a:xfrm flipV="1">
            <a:off x="97903" y="2411280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2" name="直接连接符 221"/>
          <p:cNvCxnSpPr/>
          <p:nvPr/>
        </p:nvCxnSpPr>
        <p:spPr>
          <a:xfrm flipV="1">
            <a:off x="97903" y="2485331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3" name="直接连接符 222"/>
          <p:cNvCxnSpPr/>
          <p:nvPr/>
        </p:nvCxnSpPr>
        <p:spPr>
          <a:xfrm flipV="1">
            <a:off x="97903" y="2559382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4" name="直接连接符 223"/>
          <p:cNvCxnSpPr/>
          <p:nvPr/>
        </p:nvCxnSpPr>
        <p:spPr>
          <a:xfrm flipV="1">
            <a:off x="97903" y="2633432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5" name="直接连接符 224"/>
          <p:cNvCxnSpPr/>
          <p:nvPr/>
        </p:nvCxnSpPr>
        <p:spPr>
          <a:xfrm flipV="1">
            <a:off x="97903" y="2707483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6" name="直接连接符 225"/>
          <p:cNvCxnSpPr/>
          <p:nvPr/>
        </p:nvCxnSpPr>
        <p:spPr>
          <a:xfrm flipV="1">
            <a:off x="97903" y="2781533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7" name="直接连接符 226"/>
          <p:cNvCxnSpPr/>
          <p:nvPr/>
        </p:nvCxnSpPr>
        <p:spPr>
          <a:xfrm flipV="1">
            <a:off x="97903" y="2855584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8" name="直接连接符 227"/>
          <p:cNvCxnSpPr/>
          <p:nvPr/>
        </p:nvCxnSpPr>
        <p:spPr>
          <a:xfrm flipV="1">
            <a:off x="97903" y="2929634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9" name="直接连接符 228"/>
          <p:cNvCxnSpPr/>
          <p:nvPr/>
        </p:nvCxnSpPr>
        <p:spPr>
          <a:xfrm flipV="1">
            <a:off x="97903" y="3003685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0" name="直接连接符 229"/>
          <p:cNvCxnSpPr/>
          <p:nvPr/>
        </p:nvCxnSpPr>
        <p:spPr>
          <a:xfrm flipV="1">
            <a:off x="97903" y="3077736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1" name="直接连接符 230"/>
          <p:cNvCxnSpPr/>
          <p:nvPr/>
        </p:nvCxnSpPr>
        <p:spPr>
          <a:xfrm flipV="1">
            <a:off x="97903" y="3151787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2" name="直接连接符 231"/>
          <p:cNvCxnSpPr/>
          <p:nvPr/>
        </p:nvCxnSpPr>
        <p:spPr>
          <a:xfrm flipV="1">
            <a:off x="97903" y="3225837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3" name="直接连接符 232"/>
          <p:cNvCxnSpPr/>
          <p:nvPr/>
        </p:nvCxnSpPr>
        <p:spPr>
          <a:xfrm flipV="1">
            <a:off x="97903" y="3299888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4" name="直接连接符 233"/>
          <p:cNvCxnSpPr/>
          <p:nvPr/>
        </p:nvCxnSpPr>
        <p:spPr>
          <a:xfrm flipV="1">
            <a:off x="97903" y="3373939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5" name="直接连接符 234"/>
          <p:cNvCxnSpPr/>
          <p:nvPr/>
        </p:nvCxnSpPr>
        <p:spPr>
          <a:xfrm flipV="1">
            <a:off x="97903" y="3447989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3" name="直接连接符 242"/>
          <p:cNvCxnSpPr/>
          <p:nvPr/>
        </p:nvCxnSpPr>
        <p:spPr>
          <a:xfrm flipV="1">
            <a:off x="97903" y="1516976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4" name="直接连接符 243"/>
          <p:cNvCxnSpPr/>
          <p:nvPr/>
        </p:nvCxnSpPr>
        <p:spPr>
          <a:xfrm flipV="1">
            <a:off x="97903" y="1591027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5" name="直接连接符 244"/>
          <p:cNvCxnSpPr/>
          <p:nvPr/>
        </p:nvCxnSpPr>
        <p:spPr>
          <a:xfrm flipV="1">
            <a:off x="97903" y="1665078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6" name="直接连接符 245"/>
          <p:cNvCxnSpPr/>
          <p:nvPr/>
        </p:nvCxnSpPr>
        <p:spPr>
          <a:xfrm flipV="1">
            <a:off x="97903" y="1739129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7" name="直接连接符 246"/>
          <p:cNvCxnSpPr/>
          <p:nvPr/>
        </p:nvCxnSpPr>
        <p:spPr>
          <a:xfrm flipV="1">
            <a:off x="97903" y="1813179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8" name="直接连接符 247"/>
          <p:cNvCxnSpPr/>
          <p:nvPr/>
        </p:nvCxnSpPr>
        <p:spPr>
          <a:xfrm flipV="1">
            <a:off x="97903" y="1887230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9" name="直接连接符 248"/>
          <p:cNvCxnSpPr/>
          <p:nvPr/>
        </p:nvCxnSpPr>
        <p:spPr>
          <a:xfrm flipV="1">
            <a:off x="97903" y="1961280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0" name="直接连接符 249"/>
          <p:cNvCxnSpPr/>
          <p:nvPr/>
        </p:nvCxnSpPr>
        <p:spPr>
          <a:xfrm flipV="1">
            <a:off x="97903" y="2035331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1" name="直接连接符 250"/>
          <p:cNvCxnSpPr/>
          <p:nvPr/>
        </p:nvCxnSpPr>
        <p:spPr>
          <a:xfrm flipV="1">
            <a:off x="97903" y="2109381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2" name="直接连接符 251"/>
          <p:cNvCxnSpPr/>
          <p:nvPr/>
        </p:nvCxnSpPr>
        <p:spPr>
          <a:xfrm flipV="1">
            <a:off x="97903" y="2183432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3" name="直接连接符 252"/>
          <p:cNvCxnSpPr/>
          <p:nvPr/>
        </p:nvCxnSpPr>
        <p:spPr>
          <a:xfrm flipV="1">
            <a:off x="97903" y="2257483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4" name="直接连接符 253"/>
          <p:cNvCxnSpPr/>
          <p:nvPr/>
        </p:nvCxnSpPr>
        <p:spPr>
          <a:xfrm flipV="1">
            <a:off x="97903" y="1482799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5" name="直接连接符 254"/>
          <p:cNvCxnSpPr/>
          <p:nvPr/>
        </p:nvCxnSpPr>
        <p:spPr>
          <a:xfrm flipV="1">
            <a:off x="97903" y="1556850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6" name="直接连接符 255"/>
          <p:cNvCxnSpPr/>
          <p:nvPr/>
        </p:nvCxnSpPr>
        <p:spPr>
          <a:xfrm flipV="1">
            <a:off x="97903" y="1630900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7" name="直接连接符 256"/>
          <p:cNvCxnSpPr/>
          <p:nvPr/>
        </p:nvCxnSpPr>
        <p:spPr>
          <a:xfrm flipV="1">
            <a:off x="97903" y="1704951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8" name="直接连接符 257"/>
          <p:cNvCxnSpPr/>
          <p:nvPr/>
        </p:nvCxnSpPr>
        <p:spPr>
          <a:xfrm flipV="1">
            <a:off x="97903" y="1779002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9" name="直接连接符 258"/>
          <p:cNvCxnSpPr/>
          <p:nvPr/>
        </p:nvCxnSpPr>
        <p:spPr>
          <a:xfrm flipV="1">
            <a:off x="97903" y="1853053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0" name="直接连接符 259"/>
          <p:cNvCxnSpPr/>
          <p:nvPr/>
        </p:nvCxnSpPr>
        <p:spPr>
          <a:xfrm flipV="1">
            <a:off x="97903" y="1927103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1" name="直接连接符 260"/>
          <p:cNvCxnSpPr/>
          <p:nvPr/>
        </p:nvCxnSpPr>
        <p:spPr>
          <a:xfrm flipV="1">
            <a:off x="97903" y="2001154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2" name="直接连接符 261"/>
          <p:cNvCxnSpPr/>
          <p:nvPr/>
        </p:nvCxnSpPr>
        <p:spPr>
          <a:xfrm flipV="1">
            <a:off x="97903" y="2075204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3" name="直接连接符 262"/>
          <p:cNvCxnSpPr/>
          <p:nvPr/>
        </p:nvCxnSpPr>
        <p:spPr>
          <a:xfrm flipV="1">
            <a:off x="97903" y="2149255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4" name="直接连接符 263"/>
          <p:cNvCxnSpPr/>
          <p:nvPr/>
        </p:nvCxnSpPr>
        <p:spPr>
          <a:xfrm flipV="1">
            <a:off x="97903" y="2223305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5" name="直接连接符 264"/>
          <p:cNvCxnSpPr/>
          <p:nvPr/>
        </p:nvCxnSpPr>
        <p:spPr>
          <a:xfrm flipV="1">
            <a:off x="97903" y="2297356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6" name="直接连接符 265"/>
          <p:cNvCxnSpPr/>
          <p:nvPr/>
        </p:nvCxnSpPr>
        <p:spPr>
          <a:xfrm flipV="1">
            <a:off x="97903" y="1223623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7" name="直接连接符 266"/>
          <p:cNvCxnSpPr/>
          <p:nvPr/>
        </p:nvCxnSpPr>
        <p:spPr>
          <a:xfrm flipV="1">
            <a:off x="97903" y="1297673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8" name="直接连接符 267"/>
          <p:cNvCxnSpPr/>
          <p:nvPr/>
        </p:nvCxnSpPr>
        <p:spPr>
          <a:xfrm flipV="1">
            <a:off x="97903" y="1371724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9" name="直接连接符 268"/>
          <p:cNvCxnSpPr/>
          <p:nvPr/>
        </p:nvCxnSpPr>
        <p:spPr>
          <a:xfrm flipV="1">
            <a:off x="97903" y="1445774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0" name="直接连接符 269"/>
          <p:cNvCxnSpPr/>
          <p:nvPr/>
        </p:nvCxnSpPr>
        <p:spPr>
          <a:xfrm flipV="1">
            <a:off x="97903" y="1188495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1" name="直接连接符 270"/>
          <p:cNvCxnSpPr/>
          <p:nvPr/>
        </p:nvCxnSpPr>
        <p:spPr>
          <a:xfrm flipV="1">
            <a:off x="97903" y="1262546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2" name="直接连接符 271"/>
          <p:cNvCxnSpPr/>
          <p:nvPr/>
        </p:nvCxnSpPr>
        <p:spPr>
          <a:xfrm flipV="1">
            <a:off x="97903" y="1336597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3" name="直接连接符 272"/>
          <p:cNvCxnSpPr/>
          <p:nvPr/>
        </p:nvCxnSpPr>
        <p:spPr>
          <a:xfrm flipV="1">
            <a:off x="97903" y="1410647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4" name="直接连接符 273"/>
          <p:cNvCxnSpPr/>
          <p:nvPr/>
        </p:nvCxnSpPr>
        <p:spPr>
          <a:xfrm flipV="1">
            <a:off x="97903" y="1111597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6" name="直接连接符 275"/>
          <p:cNvCxnSpPr/>
          <p:nvPr/>
        </p:nvCxnSpPr>
        <p:spPr>
          <a:xfrm flipV="1">
            <a:off x="97903" y="1150521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9" name="直接连接符 288"/>
          <p:cNvCxnSpPr/>
          <p:nvPr/>
        </p:nvCxnSpPr>
        <p:spPr>
          <a:xfrm flipV="1">
            <a:off x="750984" y="1226470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0" name="直接连接符 289"/>
          <p:cNvCxnSpPr/>
          <p:nvPr/>
        </p:nvCxnSpPr>
        <p:spPr>
          <a:xfrm flipV="1">
            <a:off x="750984" y="1300521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1" name="直接连接符 290"/>
          <p:cNvCxnSpPr/>
          <p:nvPr/>
        </p:nvCxnSpPr>
        <p:spPr>
          <a:xfrm flipV="1">
            <a:off x="750984" y="1374572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2" name="直接连接符 291"/>
          <p:cNvCxnSpPr/>
          <p:nvPr/>
        </p:nvCxnSpPr>
        <p:spPr>
          <a:xfrm flipV="1">
            <a:off x="750984" y="1448622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3" name="直接连接符 292"/>
          <p:cNvCxnSpPr/>
          <p:nvPr/>
        </p:nvCxnSpPr>
        <p:spPr>
          <a:xfrm flipV="1">
            <a:off x="750984" y="1522673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4" name="直接连接符 293"/>
          <p:cNvCxnSpPr/>
          <p:nvPr/>
        </p:nvCxnSpPr>
        <p:spPr>
          <a:xfrm flipV="1">
            <a:off x="750984" y="1596723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9" name="直接连接符 298"/>
          <p:cNvCxnSpPr/>
          <p:nvPr/>
        </p:nvCxnSpPr>
        <p:spPr>
          <a:xfrm flipV="1">
            <a:off x="750984" y="1192293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0" name="直接连接符 299"/>
          <p:cNvCxnSpPr/>
          <p:nvPr/>
        </p:nvCxnSpPr>
        <p:spPr>
          <a:xfrm flipV="1">
            <a:off x="750984" y="1266343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1" name="直接连接符 300"/>
          <p:cNvCxnSpPr/>
          <p:nvPr/>
        </p:nvCxnSpPr>
        <p:spPr>
          <a:xfrm flipV="1">
            <a:off x="750984" y="1340394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2" name="直接连接符 301"/>
          <p:cNvCxnSpPr/>
          <p:nvPr/>
        </p:nvCxnSpPr>
        <p:spPr>
          <a:xfrm flipV="1">
            <a:off x="750984" y="1414445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3" name="直接连接符 302"/>
          <p:cNvCxnSpPr/>
          <p:nvPr/>
        </p:nvCxnSpPr>
        <p:spPr>
          <a:xfrm flipV="1">
            <a:off x="750984" y="1488496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4" name="直接连接符 303"/>
          <p:cNvCxnSpPr/>
          <p:nvPr/>
        </p:nvCxnSpPr>
        <p:spPr>
          <a:xfrm flipV="1">
            <a:off x="750984" y="1562546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3" name="直接连接符 312"/>
          <p:cNvCxnSpPr/>
          <p:nvPr/>
        </p:nvCxnSpPr>
        <p:spPr>
          <a:xfrm flipV="1">
            <a:off x="750984" y="1155268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7" name="直接连接符 316"/>
          <p:cNvCxnSpPr/>
          <p:nvPr/>
        </p:nvCxnSpPr>
        <p:spPr>
          <a:xfrm flipV="1">
            <a:off x="750984" y="1121091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7" name="直接连接符 326"/>
          <p:cNvCxnSpPr/>
          <p:nvPr/>
        </p:nvCxnSpPr>
        <p:spPr>
          <a:xfrm flipV="1">
            <a:off x="9195454" y="5092293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8" name="直接连接符 327"/>
          <p:cNvCxnSpPr/>
          <p:nvPr/>
        </p:nvCxnSpPr>
        <p:spPr>
          <a:xfrm flipV="1">
            <a:off x="9195454" y="5166343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9" name="直接连接符 328"/>
          <p:cNvCxnSpPr/>
          <p:nvPr/>
        </p:nvCxnSpPr>
        <p:spPr>
          <a:xfrm flipV="1">
            <a:off x="9195454" y="5240394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0" name="直接连接符 329"/>
          <p:cNvCxnSpPr/>
          <p:nvPr/>
        </p:nvCxnSpPr>
        <p:spPr>
          <a:xfrm flipV="1">
            <a:off x="9195454" y="5314444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1" name="直接连接符 330"/>
          <p:cNvCxnSpPr/>
          <p:nvPr/>
        </p:nvCxnSpPr>
        <p:spPr>
          <a:xfrm flipV="1">
            <a:off x="9195454" y="5388495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2" name="直接连接符 331"/>
          <p:cNvCxnSpPr/>
          <p:nvPr/>
        </p:nvCxnSpPr>
        <p:spPr>
          <a:xfrm flipV="1">
            <a:off x="9195454" y="5058116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3" name="直接连接符 332"/>
          <p:cNvCxnSpPr/>
          <p:nvPr/>
        </p:nvCxnSpPr>
        <p:spPr>
          <a:xfrm flipV="1">
            <a:off x="9195454" y="5132166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4" name="直接连接符 333"/>
          <p:cNvCxnSpPr/>
          <p:nvPr/>
        </p:nvCxnSpPr>
        <p:spPr>
          <a:xfrm flipV="1">
            <a:off x="9195454" y="5206217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5" name="直接连接符 334"/>
          <p:cNvCxnSpPr/>
          <p:nvPr/>
        </p:nvCxnSpPr>
        <p:spPr>
          <a:xfrm flipV="1">
            <a:off x="9195454" y="5280268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6" name="直接连接符 335"/>
          <p:cNvCxnSpPr/>
          <p:nvPr/>
        </p:nvCxnSpPr>
        <p:spPr>
          <a:xfrm flipV="1">
            <a:off x="9195454" y="5354318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7" name="直接连接符 336"/>
          <p:cNvCxnSpPr/>
          <p:nvPr/>
        </p:nvCxnSpPr>
        <p:spPr>
          <a:xfrm flipV="1">
            <a:off x="9195454" y="5428368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8" name="直接连接符 337"/>
          <p:cNvCxnSpPr/>
          <p:nvPr/>
        </p:nvCxnSpPr>
        <p:spPr>
          <a:xfrm flipV="1">
            <a:off x="9195454" y="4798938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9" name="直接连接符 338"/>
          <p:cNvCxnSpPr/>
          <p:nvPr/>
        </p:nvCxnSpPr>
        <p:spPr>
          <a:xfrm flipV="1">
            <a:off x="9195454" y="4872989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0" name="直接连接符 339"/>
          <p:cNvCxnSpPr/>
          <p:nvPr/>
        </p:nvCxnSpPr>
        <p:spPr>
          <a:xfrm flipV="1">
            <a:off x="9195454" y="4947040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1" name="直接连接符 340"/>
          <p:cNvCxnSpPr/>
          <p:nvPr/>
        </p:nvCxnSpPr>
        <p:spPr>
          <a:xfrm flipV="1">
            <a:off x="9195454" y="5021091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2" name="直接连接符 341"/>
          <p:cNvCxnSpPr/>
          <p:nvPr/>
        </p:nvCxnSpPr>
        <p:spPr>
          <a:xfrm flipV="1">
            <a:off x="9195454" y="4763812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3" name="直接连接符 342"/>
          <p:cNvCxnSpPr/>
          <p:nvPr/>
        </p:nvCxnSpPr>
        <p:spPr>
          <a:xfrm flipV="1">
            <a:off x="9195454" y="4837863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4" name="直接连接符 343"/>
          <p:cNvCxnSpPr/>
          <p:nvPr/>
        </p:nvCxnSpPr>
        <p:spPr>
          <a:xfrm flipV="1">
            <a:off x="9195454" y="4911913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5" name="直接连接符 344"/>
          <p:cNvCxnSpPr/>
          <p:nvPr/>
        </p:nvCxnSpPr>
        <p:spPr>
          <a:xfrm flipV="1">
            <a:off x="9195454" y="4985964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6" name="直接连接符 345"/>
          <p:cNvCxnSpPr/>
          <p:nvPr/>
        </p:nvCxnSpPr>
        <p:spPr>
          <a:xfrm flipV="1">
            <a:off x="9195454" y="4686914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7" name="直接连接符 346"/>
          <p:cNvCxnSpPr/>
          <p:nvPr/>
        </p:nvCxnSpPr>
        <p:spPr>
          <a:xfrm flipV="1">
            <a:off x="9195454" y="4725837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8" name="直接连接符 347"/>
          <p:cNvCxnSpPr/>
          <p:nvPr/>
        </p:nvCxnSpPr>
        <p:spPr>
          <a:xfrm flipV="1">
            <a:off x="8544903" y="5084698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9" name="直接连接符 348"/>
          <p:cNvCxnSpPr/>
          <p:nvPr/>
        </p:nvCxnSpPr>
        <p:spPr>
          <a:xfrm flipV="1">
            <a:off x="8544903" y="5158749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0" name="直接连接符 349"/>
          <p:cNvCxnSpPr/>
          <p:nvPr/>
        </p:nvCxnSpPr>
        <p:spPr>
          <a:xfrm flipV="1">
            <a:off x="8544903" y="5232799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1" name="直接连接符 350"/>
          <p:cNvCxnSpPr/>
          <p:nvPr/>
        </p:nvCxnSpPr>
        <p:spPr>
          <a:xfrm flipV="1">
            <a:off x="8544903" y="5306849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2" name="直接连接符 351"/>
          <p:cNvCxnSpPr/>
          <p:nvPr/>
        </p:nvCxnSpPr>
        <p:spPr>
          <a:xfrm flipV="1">
            <a:off x="8544903" y="5380900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3" name="直接连接符 352"/>
          <p:cNvCxnSpPr/>
          <p:nvPr/>
        </p:nvCxnSpPr>
        <p:spPr>
          <a:xfrm flipV="1">
            <a:off x="8544903" y="5454951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4" name="直接连接符 353"/>
          <p:cNvCxnSpPr/>
          <p:nvPr/>
        </p:nvCxnSpPr>
        <p:spPr>
          <a:xfrm flipV="1">
            <a:off x="8544903" y="5050521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5" name="直接连接符 354"/>
          <p:cNvCxnSpPr/>
          <p:nvPr/>
        </p:nvCxnSpPr>
        <p:spPr>
          <a:xfrm flipV="1">
            <a:off x="8544903" y="5124571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6" name="直接连接符 355"/>
          <p:cNvCxnSpPr/>
          <p:nvPr/>
        </p:nvCxnSpPr>
        <p:spPr>
          <a:xfrm flipV="1">
            <a:off x="8544903" y="5198622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7" name="直接连接符 356"/>
          <p:cNvCxnSpPr/>
          <p:nvPr/>
        </p:nvCxnSpPr>
        <p:spPr>
          <a:xfrm flipV="1">
            <a:off x="8544903" y="5272673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8" name="直接连接符 357"/>
          <p:cNvCxnSpPr/>
          <p:nvPr/>
        </p:nvCxnSpPr>
        <p:spPr>
          <a:xfrm flipV="1">
            <a:off x="8544903" y="5346723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9" name="直接连接符 358"/>
          <p:cNvCxnSpPr/>
          <p:nvPr/>
        </p:nvCxnSpPr>
        <p:spPr>
          <a:xfrm flipV="1">
            <a:off x="8544903" y="5420773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0" name="直接连接符 359"/>
          <p:cNvCxnSpPr/>
          <p:nvPr/>
        </p:nvCxnSpPr>
        <p:spPr>
          <a:xfrm flipV="1">
            <a:off x="8544903" y="5013496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1" name="直接连接符 360"/>
          <p:cNvCxnSpPr/>
          <p:nvPr/>
        </p:nvCxnSpPr>
        <p:spPr>
          <a:xfrm flipV="1">
            <a:off x="8544903" y="4979318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直接连接符 8"/>
          <p:cNvCxnSpPr/>
          <p:nvPr/>
        </p:nvCxnSpPr>
        <p:spPr>
          <a:xfrm>
            <a:off x="18415" y="5876925"/>
            <a:ext cx="9899650" cy="0"/>
          </a:xfrm>
          <a:prstGeom prst="line">
            <a:avLst/>
          </a:prstGeom>
          <a:ln w="88900" cap="flat" cmpd="thickThin">
            <a:solidFill>
              <a:schemeClr val="accent1">
                <a:lumMod val="75000"/>
              </a:schemeClr>
            </a:solidFill>
            <a:prstDash val="solid"/>
            <a:bevel/>
            <a:head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890" name="内容占位符 2"/>
          <p:cNvSpPr>
            <a:spLocks noGrp="1"/>
          </p:cNvSpPr>
          <p:nvPr/>
        </p:nvSpPr>
        <p:spPr>
          <a:xfrm>
            <a:off x="1162050" y="2487930"/>
            <a:ext cx="3260090" cy="2090420"/>
          </a:xfrm>
          <a:prstGeom prst="rect">
            <a:avLst/>
          </a:prstGeom>
          <a:noFill/>
          <a:ln w="9525">
            <a:noFill/>
          </a:ln>
        </p:spPr>
        <p:txBody>
          <a:bodyPr vert="horz" lIns="91440" tIns="45720" rIns="91440" bIns="45720" anchor="t" anchorCtr="0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4000" b="1" dirty="0">
                <a:solidFill>
                  <a:schemeClr val="bg1"/>
                </a:solidFill>
                <a:latin typeface="微软雅黑" panose="020B0503020204020204" charset="-122"/>
                <a:sym typeface="微软雅黑" panose="020B0503020204020204" charset="-122"/>
              </a:rPr>
              <a:t>双碳战略引领绿色变革</a:t>
            </a:r>
            <a:endParaRPr lang="zh-CN" altLang="en-US" sz="4000" b="1" dirty="0">
              <a:solidFill>
                <a:schemeClr val="bg1"/>
              </a:solidFill>
              <a:latin typeface="微软雅黑" panose="020B0503020204020204" charset="-122"/>
              <a:sym typeface="微软雅黑" panose="020B0503020204020204" charset="-122"/>
            </a:endParaRPr>
          </a:p>
          <a:p>
            <a:pPr lvl="3" algn="ctr"/>
            <a:endParaRPr lang="zh-CN" altLang="en-US" sz="2565" b="1" dirty="0">
              <a:solidFill>
                <a:schemeClr val="bg1"/>
              </a:solidFill>
              <a:latin typeface="微软雅黑" panose="020B0503020204020204" charset="-122"/>
            </a:endParaRPr>
          </a:p>
        </p:txBody>
      </p:sp>
      <p:cxnSp>
        <p:nvCxnSpPr>
          <p:cNvPr id="4" name="直接连接符 3"/>
          <p:cNvCxnSpPr/>
          <p:nvPr/>
        </p:nvCxnSpPr>
        <p:spPr>
          <a:xfrm flipV="1">
            <a:off x="9163811" y="2371407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直接连接符 4"/>
          <p:cNvCxnSpPr/>
          <p:nvPr/>
        </p:nvCxnSpPr>
        <p:spPr>
          <a:xfrm flipV="1">
            <a:off x="9163811" y="2445458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直接连接符 5"/>
          <p:cNvCxnSpPr/>
          <p:nvPr/>
        </p:nvCxnSpPr>
        <p:spPr>
          <a:xfrm flipV="1">
            <a:off x="9163811" y="2519508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直接连接符 6"/>
          <p:cNvCxnSpPr/>
          <p:nvPr/>
        </p:nvCxnSpPr>
        <p:spPr>
          <a:xfrm flipV="1">
            <a:off x="9163811" y="2593559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直接连接符 7"/>
          <p:cNvCxnSpPr/>
          <p:nvPr/>
        </p:nvCxnSpPr>
        <p:spPr>
          <a:xfrm flipV="1">
            <a:off x="9163811" y="2667609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直接连接符 9"/>
          <p:cNvCxnSpPr/>
          <p:nvPr/>
        </p:nvCxnSpPr>
        <p:spPr>
          <a:xfrm flipV="1">
            <a:off x="9163811" y="2741660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直接连接符 10"/>
          <p:cNvCxnSpPr/>
          <p:nvPr/>
        </p:nvCxnSpPr>
        <p:spPr>
          <a:xfrm flipV="1">
            <a:off x="9163811" y="2815710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直接连接符 11"/>
          <p:cNvCxnSpPr/>
          <p:nvPr/>
        </p:nvCxnSpPr>
        <p:spPr>
          <a:xfrm flipV="1">
            <a:off x="9163811" y="2889761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直接连接符 12"/>
          <p:cNvCxnSpPr/>
          <p:nvPr/>
        </p:nvCxnSpPr>
        <p:spPr>
          <a:xfrm flipV="1">
            <a:off x="9163811" y="2963812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直接连接符 13"/>
          <p:cNvCxnSpPr/>
          <p:nvPr/>
        </p:nvCxnSpPr>
        <p:spPr>
          <a:xfrm flipV="1">
            <a:off x="9163811" y="3037863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直接连接符 14"/>
          <p:cNvCxnSpPr/>
          <p:nvPr/>
        </p:nvCxnSpPr>
        <p:spPr>
          <a:xfrm flipV="1">
            <a:off x="9163811" y="3111913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直接连接符 15"/>
          <p:cNvCxnSpPr/>
          <p:nvPr/>
        </p:nvCxnSpPr>
        <p:spPr>
          <a:xfrm flipV="1">
            <a:off x="9163811" y="3185964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直接连接符 16"/>
          <p:cNvCxnSpPr/>
          <p:nvPr/>
        </p:nvCxnSpPr>
        <p:spPr>
          <a:xfrm flipV="1">
            <a:off x="9163811" y="3260014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直接连接符 17"/>
          <p:cNvCxnSpPr/>
          <p:nvPr/>
        </p:nvCxnSpPr>
        <p:spPr>
          <a:xfrm flipV="1">
            <a:off x="9163811" y="3334064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直接连接符 18"/>
          <p:cNvCxnSpPr/>
          <p:nvPr/>
        </p:nvCxnSpPr>
        <p:spPr>
          <a:xfrm flipV="1">
            <a:off x="9163811" y="3408115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直接连接符 19"/>
          <p:cNvCxnSpPr/>
          <p:nvPr/>
        </p:nvCxnSpPr>
        <p:spPr>
          <a:xfrm flipV="1">
            <a:off x="9163811" y="3482166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直接连接符 20"/>
          <p:cNvCxnSpPr/>
          <p:nvPr/>
        </p:nvCxnSpPr>
        <p:spPr>
          <a:xfrm flipV="1">
            <a:off x="9163811" y="3556217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直接连接符 21"/>
          <p:cNvCxnSpPr/>
          <p:nvPr/>
        </p:nvCxnSpPr>
        <p:spPr>
          <a:xfrm flipV="1">
            <a:off x="9163811" y="3630268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直接连接符 22"/>
          <p:cNvCxnSpPr/>
          <p:nvPr/>
        </p:nvCxnSpPr>
        <p:spPr>
          <a:xfrm flipV="1">
            <a:off x="9163811" y="3704317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直接连接符 23"/>
          <p:cNvCxnSpPr/>
          <p:nvPr/>
        </p:nvCxnSpPr>
        <p:spPr>
          <a:xfrm flipV="1">
            <a:off x="9163811" y="3778369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直接连接符 24"/>
          <p:cNvCxnSpPr/>
          <p:nvPr/>
        </p:nvCxnSpPr>
        <p:spPr>
          <a:xfrm flipV="1">
            <a:off x="9163811" y="3852419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直接连接符 25"/>
          <p:cNvCxnSpPr/>
          <p:nvPr/>
        </p:nvCxnSpPr>
        <p:spPr>
          <a:xfrm flipV="1">
            <a:off x="9163811" y="3926470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直接连接符 26"/>
          <p:cNvCxnSpPr/>
          <p:nvPr/>
        </p:nvCxnSpPr>
        <p:spPr>
          <a:xfrm flipV="1">
            <a:off x="9163811" y="4000520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直接连接符 27"/>
          <p:cNvCxnSpPr/>
          <p:nvPr/>
        </p:nvCxnSpPr>
        <p:spPr>
          <a:xfrm flipV="1">
            <a:off x="9163811" y="4074571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直接连接符 28"/>
          <p:cNvCxnSpPr/>
          <p:nvPr/>
        </p:nvCxnSpPr>
        <p:spPr>
          <a:xfrm flipV="1">
            <a:off x="9163811" y="4148622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直接连接符 29"/>
          <p:cNvCxnSpPr/>
          <p:nvPr/>
        </p:nvCxnSpPr>
        <p:spPr>
          <a:xfrm flipV="1">
            <a:off x="9163811" y="4222673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直接连接符 30"/>
          <p:cNvCxnSpPr/>
          <p:nvPr/>
        </p:nvCxnSpPr>
        <p:spPr>
          <a:xfrm flipV="1">
            <a:off x="9163811" y="4296723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直接连接符 31"/>
          <p:cNvCxnSpPr/>
          <p:nvPr/>
        </p:nvCxnSpPr>
        <p:spPr>
          <a:xfrm flipV="1">
            <a:off x="9163811" y="4370774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直接连接符 32"/>
          <p:cNvCxnSpPr/>
          <p:nvPr/>
        </p:nvCxnSpPr>
        <p:spPr>
          <a:xfrm flipV="1">
            <a:off x="9163811" y="4444825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直接连接符 33"/>
          <p:cNvCxnSpPr/>
          <p:nvPr/>
        </p:nvCxnSpPr>
        <p:spPr>
          <a:xfrm flipV="1">
            <a:off x="9163811" y="4518875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直接连接符 34"/>
          <p:cNvCxnSpPr/>
          <p:nvPr/>
        </p:nvCxnSpPr>
        <p:spPr>
          <a:xfrm flipV="1">
            <a:off x="9163811" y="4592925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直接连接符 35"/>
          <p:cNvCxnSpPr/>
          <p:nvPr/>
        </p:nvCxnSpPr>
        <p:spPr>
          <a:xfrm flipV="1">
            <a:off x="9163811" y="4666976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直接连接符 36"/>
          <p:cNvCxnSpPr/>
          <p:nvPr/>
        </p:nvCxnSpPr>
        <p:spPr>
          <a:xfrm flipV="1">
            <a:off x="9163811" y="4741027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直接连接符 37"/>
          <p:cNvCxnSpPr/>
          <p:nvPr/>
        </p:nvCxnSpPr>
        <p:spPr>
          <a:xfrm flipV="1">
            <a:off x="9163811" y="4815078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直接连接符 38"/>
          <p:cNvCxnSpPr/>
          <p:nvPr/>
        </p:nvCxnSpPr>
        <p:spPr>
          <a:xfrm flipV="1">
            <a:off x="9163811" y="4889128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直接连接符 39"/>
          <p:cNvCxnSpPr/>
          <p:nvPr/>
        </p:nvCxnSpPr>
        <p:spPr>
          <a:xfrm flipV="1">
            <a:off x="9163811" y="4963179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直接连接符 40"/>
          <p:cNvCxnSpPr/>
          <p:nvPr/>
        </p:nvCxnSpPr>
        <p:spPr>
          <a:xfrm flipV="1">
            <a:off x="9163811" y="5037230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直接连接符 41"/>
          <p:cNvCxnSpPr/>
          <p:nvPr/>
        </p:nvCxnSpPr>
        <p:spPr>
          <a:xfrm flipV="1">
            <a:off x="9163811" y="5105584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直接连接符 42"/>
          <p:cNvCxnSpPr/>
          <p:nvPr/>
        </p:nvCxnSpPr>
        <p:spPr>
          <a:xfrm flipV="1">
            <a:off x="9163811" y="5179635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直接连接符 43"/>
          <p:cNvCxnSpPr/>
          <p:nvPr/>
        </p:nvCxnSpPr>
        <p:spPr>
          <a:xfrm flipV="1">
            <a:off x="9163811" y="5253685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直接连接符 44"/>
          <p:cNvCxnSpPr/>
          <p:nvPr/>
        </p:nvCxnSpPr>
        <p:spPr>
          <a:xfrm flipV="1">
            <a:off x="9163811" y="5327736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直接连接符 45"/>
          <p:cNvCxnSpPr/>
          <p:nvPr/>
        </p:nvCxnSpPr>
        <p:spPr>
          <a:xfrm flipV="1">
            <a:off x="9163811" y="5401787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直接连接符 46"/>
          <p:cNvCxnSpPr/>
          <p:nvPr/>
        </p:nvCxnSpPr>
        <p:spPr>
          <a:xfrm flipV="1">
            <a:off x="9152420" y="5475837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直接连接符 47"/>
          <p:cNvCxnSpPr/>
          <p:nvPr/>
        </p:nvCxnSpPr>
        <p:spPr>
          <a:xfrm flipV="1">
            <a:off x="9163811" y="3516343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直接连接符 48"/>
          <p:cNvCxnSpPr/>
          <p:nvPr/>
        </p:nvCxnSpPr>
        <p:spPr>
          <a:xfrm flipV="1">
            <a:off x="9163811" y="3590394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直接连接符 49"/>
          <p:cNvCxnSpPr/>
          <p:nvPr/>
        </p:nvCxnSpPr>
        <p:spPr>
          <a:xfrm flipV="1">
            <a:off x="9163811" y="3664445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直接连接符 50"/>
          <p:cNvCxnSpPr/>
          <p:nvPr/>
        </p:nvCxnSpPr>
        <p:spPr>
          <a:xfrm flipV="1">
            <a:off x="9163811" y="3738495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直接连接符 51"/>
          <p:cNvCxnSpPr/>
          <p:nvPr/>
        </p:nvCxnSpPr>
        <p:spPr>
          <a:xfrm flipV="1">
            <a:off x="9163811" y="3812546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直接连接符 52"/>
          <p:cNvCxnSpPr/>
          <p:nvPr/>
        </p:nvCxnSpPr>
        <p:spPr>
          <a:xfrm flipV="1">
            <a:off x="9163811" y="3886596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直接连接符 53"/>
          <p:cNvCxnSpPr/>
          <p:nvPr/>
        </p:nvCxnSpPr>
        <p:spPr>
          <a:xfrm flipV="1">
            <a:off x="9163811" y="3960647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直接连接符 54"/>
          <p:cNvCxnSpPr/>
          <p:nvPr/>
        </p:nvCxnSpPr>
        <p:spPr>
          <a:xfrm flipV="1">
            <a:off x="9163811" y="4034698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直接连接符 55"/>
          <p:cNvCxnSpPr/>
          <p:nvPr/>
        </p:nvCxnSpPr>
        <p:spPr>
          <a:xfrm flipV="1">
            <a:off x="9163811" y="4108749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直接连接符 56"/>
          <p:cNvCxnSpPr/>
          <p:nvPr/>
        </p:nvCxnSpPr>
        <p:spPr>
          <a:xfrm flipV="1">
            <a:off x="9163811" y="4182799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直接连接符 57"/>
          <p:cNvCxnSpPr/>
          <p:nvPr/>
        </p:nvCxnSpPr>
        <p:spPr>
          <a:xfrm flipV="1">
            <a:off x="9163811" y="4256850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直接连接符 58"/>
          <p:cNvCxnSpPr/>
          <p:nvPr/>
        </p:nvCxnSpPr>
        <p:spPr>
          <a:xfrm flipV="1">
            <a:off x="9163811" y="4330900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直接连接符 59"/>
          <p:cNvCxnSpPr/>
          <p:nvPr/>
        </p:nvCxnSpPr>
        <p:spPr>
          <a:xfrm flipV="1">
            <a:off x="9163811" y="4404951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直接连接符 60"/>
          <p:cNvCxnSpPr/>
          <p:nvPr/>
        </p:nvCxnSpPr>
        <p:spPr>
          <a:xfrm flipV="1">
            <a:off x="9163811" y="4479001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直接连接符 61"/>
          <p:cNvCxnSpPr/>
          <p:nvPr/>
        </p:nvCxnSpPr>
        <p:spPr>
          <a:xfrm flipV="1">
            <a:off x="9163811" y="4553052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直接连接符 62"/>
          <p:cNvCxnSpPr/>
          <p:nvPr/>
        </p:nvCxnSpPr>
        <p:spPr>
          <a:xfrm flipV="1">
            <a:off x="9163811" y="4627103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直接连接符 63"/>
          <p:cNvCxnSpPr/>
          <p:nvPr/>
        </p:nvCxnSpPr>
        <p:spPr>
          <a:xfrm flipV="1">
            <a:off x="9163811" y="4701154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直接连接符 64"/>
          <p:cNvCxnSpPr/>
          <p:nvPr/>
        </p:nvCxnSpPr>
        <p:spPr>
          <a:xfrm flipV="1">
            <a:off x="9163811" y="4775204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直接连接符 65"/>
          <p:cNvCxnSpPr/>
          <p:nvPr/>
        </p:nvCxnSpPr>
        <p:spPr>
          <a:xfrm flipV="1">
            <a:off x="9163811" y="4849255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直接连接符 66"/>
          <p:cNvCxnSpPr/>
          <p:nvPr/>
        </p:nvCxnSpPr>
        <p:spPr>
          <a:xfrm flipV="1">
            <a:off x="9163811" y="4923306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直接连接符 67"/>
          <p:cNvCxnSpPr/>
          <p:nvPr/>
        </p:nvCxnSpPr>
        <p:spPr>
          <a:xfrm flipV="1">
            <a:off x="9163811" y="4997356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直接连接符 68"/>
          <p:cNvCxnSpPr/>
          <p:nvPr/>
        </p:nvCxnSpPr>
        <p:spPr>
          <a:xfrm flipV="1">
            <a:off x="9163811" y="5071406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直接连接符 69"/>
          <p:cNvCxnSpPr/>
          <p:nvPr/>
        </p:nvCxnSpPr>
        <p:spPr>
          <a:xfrm flipV="1">
            <a:off x="9163811" y="5139761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直接连接符 70"/>
          <p:cNvCxnSpPr/>
          <p:nvPr/>
        </p:nvCxnSpPr>
        <p:spPr>
          <a:xfrm flipV="1">
            <a:off x="9163811" y="5213812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直接连接符 71"/>
          <p:cNvCxnSpPr/>
          <p:nvPr/>
        </p:nvCxnSpPr>
        <p:spPr>
          <a:xfrm flipV="1">
            <a:off x="9163811" y="5287862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直接连接符 72"/>
          <p:cNvCxnSpPr/>
          <p:nvPr/>
        </p:nvCxnSpPr>
        <p:spPr>
          <a:xfrm flipV="1">
            <a:off x="9163811" y="5361913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直接连接符 73"/>
          <p:cNvCxnSpPr/>
          <p:nvPr/>
        </p:nvCxnSpPr>
        <p:spPr>
          <a:xfrm flipV="1">
            <a:off x="9163811" y="5435963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直接连接符 74"/>
          <p:cNvCxnSpPr/>
          <p:nvPr/>
        </p:nvCxnSpPr>
        <p:spPr>
          <a:xfrm flipV="1">
            <a:off x="9163811" y="2337229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直接连接符 75"/>
          <p:cNvCxnSpPr/>
          <p:nvPr/>
        </p:nvCxnSpPr>
        <p:spPr>
          <a:xfrm flipV="1">
            <a:off x="9163811" y="2411280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直接连接符 76"/>
          <p:cNvCxnSpPr/>
          <p:nvPr/>
        </p:nvCxnSpPr>
        <p:spPr>
          <a:xfrm flipV="1">
            <a:off x="9163811" y="2485331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直接连接符 77"/>
          <p:cNvCxnSpPr/>
          <p:nvPr/>
        </p:nvCxnSpPr>
        <p:spPr>
          <a:xfrm flipV="1">
            <a:off x="9163811" y="2559382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直接连接符 78"/>
          <p:cNvCxnSpPr/>
          <p:nvPr/>
        </p:nvCxnSpPr>
        <p:spPr>
          <a:xfrm flipV="1">
            <a:off x="9163811" y="2633432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直接连接符 79"/>
          <p:cNvCxnSpPr/>
          <p:nvPr/>
        </p:nvCxnSpPr>
        <p:spPr>
          <a:xfrm flipV="1">
            <a:off x="9163811" y="2707483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直接连接符 80"/>
          <p:cNvCxnSpPr/>
          <p:nvPr/>
        </p:nvCxnSpPr>
        <p:spPr>
          <a:xfrm flipV="1">
            <a:off x="9163811" y="2781533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直接连接符 81"/>
          <p:cNvCxnSpPr/>
          <p:nvPr/>
        </p:nvCxnSpPr>
        <p:spPr>
          <a:xfrm flipV="1">
            <a:off x="9163811" y="2855584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直接连接符 82"/>
          <p:cNvCxnSpPr/>
          <p:nvPr/>
        </p:nvCxnSpPr>
        <p:spPr>
          <a:xfrm flipV="1">
            <a:off x="9163811" y="2929634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直接连接符 83"/>
          <p:cNvCxnSpPr/>
          <p:nvPr/>
        </p:nvCxnSpPr>
        <p:spPr>
          <a:xfrm flipV="1">
            <a:off x="9163811" y="3003685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直接连接符 84"/>
          <p:cNvCxnSpPr/>
          <p:nvPr/>
        </p:nvCxnSpPr>
        <p:spPr>
          <a:xfrm flipV="1">
            <a:off x="9163811" y="3077736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直接连接符 85"/>
          <p:cNvCxnSpPr/>
          <p:nvPr/>
        </p:nvCxnSpPr>
        <p:spPr>
          <a:xfrm flipV="1">
            <a:off x="9163811" y="3151787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直接连接符 86"/>
          <p:cNvCxnSpPr/>
          <p:nvPr/>
        </p:nvCxnSpPr>
        <p:spPr>
          <a:xfrm flipV="1">
            <a:off x="9163811" y="3225837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直接连接符 87"/>
          <p:cNvCxnSpPr/>
          <p:nvPr/>
        </p:nvCxnSpPr>
        <p:spPr>
          <a:xfrm flipV="1">
            <a:off x="9163811" y="3299888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直接连接符 88"/>
          <p:cNvCxnSpPr/>
          <p:nvPr/>
        </p:nvCxnSpPr>
        <p:spPr>
          <a:xfrm flipV="1">
            <a:off x="9163811" y="3373939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直接连接符 89"/>
          <p:cNvCxnSpPr/>
          <p:nvPr/>
        </p:nvCxnSpPr>
        <p:spPr>
          <a:xfrm flipV="1">
            <a:off x="9163811" y="3447989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直接连接符 90"/>
          <p:cNvCxnSpPr/>
          <p:nvPr/>
        </p:nvCxnSpPr>
        <p:spPr>
          <a:xfrm flipV="1">
            <a:off x="9163811" y="1516976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" name="直接连接符 91"/>
          <p:cNvCxnSpPr/>
          <p:nvPr/>
        </p:nvCxnSpPr>
        <p:spPr>
          <a:xfrm flipV="1">
            <a:off x="9163811" y="1591027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直接连接符 92"/>
          <p:cNvCxnSpPr/>
          <p:nvPr/>
        </p:nvCxnSpPr>
        <p:spPr>
          <a:xfrm flipV="1">
            <a:off x="9163811" y="1665078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直接连接符 93"/>
          <p:cNvCxnSpPr/>
          <p:nvPr/>
        </p:nvCxnSpPr>
        <p:spPr>
          <a:xfrm flipV="1">
            <a:off x="9163811" y="1739129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5" name="直接连接符 94"/>
          <p:cNvCxnSpPr/>
          <p:nvPr/>
        </p:nvCxnSpPr>
        <p:spPr>
          <a:xfrm flipV="1">
            <a:off x="9163811" y="1813179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6" name="直接连接符 95"/>
          <p:cNvCxnSpPr/>
          <p:nvPr/>
        </p:nvCxnSpPr>
        <p:spPr>
          <a:xfrm flipV="1">
            <a:off x="9163811" y="1887230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直接连接符 96"/>
          <p:cNvCxnSpPr/>
          <p:nvPr/>
        </p:nvCxnSpPr>
        <p:spPr>
          <a:xfrm flipV="1">
            <a:off x="9163811" y="1961280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8" name="直接连接符 97"/>
          <p:cNvCxnSpPr/>
          <p:nvPr/>
        </p:nvCxnSpPr>
        <p:spPr>
          <a:xfrm flipV="1">
            <a:off x="9163811" y="2035331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9" name="直接连接符 98"/>
          <p:cNvCxnSpPr/>
          <p:nvPr/>
        </p:nvCxnSpPr>
        <p:spPr>
          <a:xfrm flipV="1">
            <a:off x="9163811" y="2109381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0" name="直接连接符 99"/>
          <p:cNvCxnSpPr/>
          <p:nvPr/>
        </p:nvCxnSpPr>
        <p:spPr>
          <a:xfrm flipV="1">
            <a:off x="9163811" y="2183432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1" name="直接连接符 100"/>
          <p:cNvCxnSpPr/>
          <p:nvPr/>
        </p:nvCxnSpPr>
        <p:spPr>
          <a:xfrm flipV="1">
            <a:off x="9163811" y="2257483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2" name="直接连接符 101"/>
          <p:cNvCxnSpPr/>
          <p:nvPr/>
        </p:nvCxnSpPr>
        <p:spPr>
          <a:xfrm flipV="1">
            <a:off x="9163811" y="1482799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3" name="直接连接符 102"/>
          <p:cNvCxnSpPr/>
          <p:nvPr/>
        </p:nvCxnSpPr>
        <p:spPr>
          <a:xfrm flipV="1">
            <a:off x="9163811" y="1556850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4" name="直接连接符 103"/>
          <p:cNvCxnSpPr/>
          <p:nvPr/>
        </p:nvCxnSpPr>
        <p:spPr>
          <a:xfrm flipV="1">
            <a:off x="9163811" y="1630900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5" name="直接连接符 104"/>
          <p:cNvCxnSpPr/>
          <p:nvPr/>
        </p:nvCxnSpPr>
        <p:spPr>
          <a:xfrm flipV="1">
            <a:off x="9163811" y="1704951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6" name="直接连接符 105"/>
          <p:cNvCxnSpPr/>
          <p:nvPr/>
        </p:nvCxnSpPr>
        <p:spPr>
          <a:xfrm flipV="1">
            <a:off x="9163811" y="1779002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7" name="直接连接符 106"/>
          <p:cNvCxnSpPr/>
          <p:nvPr/>
        </p:nvCxnSpPr>
        <p:spPr>
          <a:xfrm flipV="1">
            <a:off x="9163811" y="1853053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8" name="直接连接符 107"/>
          <p:cNvCxnSpPr/>
          <p:nvPr/>
        </p:nvCxnSpPr>
        <p:spPr>
          <a:xfrm flipV="1">
            <a:off x="9163811" y="1927103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9" name="直接连接符 108"/>
          <p:cNvCxnSpPr/>
          <p:nvPr/>
        </p:nvCxnSpPr>
        <p:spPr>
          <a:xfrm flipV="1">
            <a:off x="9163811" y="2001154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0" name="直接连接符 109"/>
          <p:cNvCxnSpPr/>
          <p:nvPr/>
        </p:nvCxnSpPr>
        <p:spPr>
          <a:xfrm flipV="1">
            <a:off x="9163811" y="2075204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1" name="直接连接符 110"/>
          <p:cNvCxnSpPr/>
          <p:nvPr/>
        </p:nvCxnSpPr>
        <p:spPr>
          <a:xfrm flipV="1">
            <a:off x="9163811" y="2149255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2" name="直接连接符 111"/>
          <p:cNvCxnSpPr/>
          <p:nvPr/>
        </p:nvCxnSpPr>
        <p:spPr>
          <a:xfrm flipV="1">
            <a:off x="9163811" y="2223305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3" name="直接连接符 112"/>
          <p:cNvCxnSpPr/>
          <p:nvPr/>
        </p:nvCxnSpPr>
        <p:spPr>
          <a:xfrm flipV="1">
            <a:off x="9163811" y="2297356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4" name="直接连接符 113"/>
          <p:cNvCxnSpPr/>
          <p:nvPr/>
        </p:nvCxnSpPr>
        <p:spPr>
          <a:xfrm flipV="1">
            <a:off x="9163811" y="1223623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5" name="直接连接符 114"/>
          <p:cNvCxnSpPr/>
          <p:nvPr/>
        </p:nvCxnSpPr>
        <p:spPr>
          <a:xfrm flipV="1">
            <a:off x="9163811" y="1297673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6" name="直接连接符 115"/>
          <p:cNvCxnSpPr/>
          <p:nvPr/>
        </p:nvCxnSpPr>
        <p:spPr>
          <a:xfrm flipV="1">
            <a:off x="9163811" y="1371724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7" name="直接连接符 116"/>
          <p:cNvCxnSpPr/>
          <p:nvPr/>
        </p:nvCxnSpPr>
        <p:spPr>
          <a:xfrm flipV="1">
            <a:off x="9163811" y="1445774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8" name="直接连接符 117"/>
          <p:cNvCxnSpPr/>
          <p:nvPr/>
        </p:nvCxnSpPr>
        <p:spPr>
          <a:xfrm flipV="1">
            <a:off x="9163811" y="1188495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9" name="直接连接符 118"/>
          <p:cNvCxnSpPr/>
          <p:nvPr/>
        </p:nvCxnSpPr>
        <p:spPr>
          <a:xfrm flipV="1">
            <a:off x="9163811" y="1262546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0" name="直接连接符 119"/>
          <p:cNvCxnSpPr/>
          <p:nvPr/>
        </p:nvCxnSpPr>
        <p:spPr>
          <a:xfrm flipV="1">
            <a:off x="9163811" y="1336597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1" name="直接连接符 120"/>
          <p:cNvCxnSpPr/>
          <p:nvPr/>
        </p:nvCxnSpPr>
        <p:spPr>
          <a:xfrm flipV="1">
            <a:off x="9163811" y="1410647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2" name="直接连接符 121"/>
          <p:cNvCxnSpPr/>
          <p:nvPr/>
        </p:nvCxnSpPr>
        <p:spPr>
          <a:xfrm flipV="1">
            <a:off x="9163811" y="1111597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3" name="直接连接符 122"/>
          <p:cNvCxnSpPr/>
          <p:nvPr/>
        </p:nvCxnSpPr>
        <p:spPr>
          <a:xfrm flipV="1">
            <a:off x="9163811" y="1150521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4" name="直接连接符 123"/>
          <p:cNvCxnSpPr/>
          <p:nvPr/>
        </p:nvCxnSpPr>
        <p:spPr>
          <a:xfrm flipV="1">
            <a:off x="8513263" y="5101786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5" name="直接连接符 124"/>
          <p:cNvCxnSpPr/>
          <p:nvPr/>
        </p:nvCxnSpPr>
        <p:spPr>
          <a:xfrm flipV="1">
            <a:off x="8513263" y="5175837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6" name="直接连接符 125"/>
          <p:cNvCxnSpPr/>
          <p:nvPr/>
        </p:nvCxnSpPr>
        <p:spPr>
          <a:xfrm flipV="1">
            <a:off x="8513263" y="5249888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7" name="直接连接符 126"/>
          <p:cNvCxnSpPr/>
          <p:nvPr/>
        </p:nvCxnSpPr>
        <p:spPr>
          <a:xfrm flipV="1">
            <a:off x="8513263" y="5323939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8" name="直接连接符 127"/>
          <p:cNvCxnSpPr/>
          <p:nvPr/>
        </p:nvCxnSpPr>
        <p:spPr>
          <a:xfrm flipV="1">
            <a:off x="8513263" y="5397989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9" name="直接连接符 128"/>
          <p:cNvCxnSpPr/>
          <p:nvPr/>
        </p:nvCxnSpPr>
        <p:spPr>
          <a:xfrm flipV="1">
            <a:off x="8513263" y="5466343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0" name="直接连接符 129"/>
          <p:cNvCxnSpPr/>
          <p:nvPr/>
        </p:nvCxnSpPr>
        <p:spPr>
          <a:xfrm flipV="1">
            <a:off x="8513263" y="5067609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1" name="直接连接符 130"/>
          <p:cNvCxnSpPr/>
          <p:nvPr/>
        </p:nvCxnSpPr>
        <p:spPr>
          <a:xfrm flipV="1">
            <a:off x="8513263" y="5141660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2" name="直接连接符 131"/>
          <p:cNvCxnSpPr/>
          <p:nvPr/>
        </p:nvCxnSpPr>
        <p:spPr>
          <a:xfrm flipV="1">
            <a:off x="8513263" y="5215710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3" name="直接连接符 132"/>
          <p:cNvCxnSpPr/>
          <p:nvPr/>
        </p:nvCxnSpPr>
        <p:spPr>
          <a:xfrm flipV="1">
            <a:off x="8513263" y="5289761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4" name="直接连接符 133"/>
          <p:cNvCxnSpPr/>
          <p:nvPr/>
        </p:nvCxnSpPr>
        <p:spPr>
          <a:xfrm flipV="1">
            <a:off x="8513263" y="5363812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5" name="直接连接符 134"/>
          <p:cNvCxnSpPr/>
          <p:nvPr/>
        </p:nvCxnSpPr>
        <p:spPr>
          <a:xfrm flipV="1">
            <a:off x="8513263" y="5437863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6" name="直接连接符 135"/>
          <p:cNvCxnSpPr/>
          <p:nvPr/>
        </p:nvCxnSpPr>
        <p:spPr>
          <a:xfrm flipV="1">
            <a:off x="8513263" y="5030584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7" name="直接连接符 136"/>
          <p:cNvCxnSpPr/>
          <p:nvPr/>
        </p:nvCxnSpPr>
        <p:spPr>
          <a:xfrm flipV="1">
            <a:off x="8513263" y="4995457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文本框 1"/>
          <p:cNvSpPr txBox="1"/>
          <p:nvPr/>
        </p:nvSpPr>
        <p:spPr>
          <a:xfrm>
            <a:off x="4248150" y="188595"/>
            <a:ext cx="2309495" cy="5835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3200" dirty="0">
                <a:latin typeface="+mj-ea"/>
                <a:ea typeface="+mj-ea"/>
                <a:sym typeface="Arial" panose="020B0604020202020204" pitchFamily="34" charset="0"/>
              </a:rPr>
              <a:t>正确的供电</a:t>
            </a:r>
            <a:endParaRPr lang="zh-CN" altLang="en-US" sz="3200" dirty="0">
              <a:latin typeface="+mj-ea"/>
              <a:ea typeface="+mj-ea"/>
              <a:sym typeface="Arial" panose="020B0604020202020204" pitchFamily="34" charset="0"/>
            </a:endParaRPr>
          </a:p>
        </p:txBody>
      </p:sp>
      <p:sp>
        <p:nvSpPr>
          <p:cNvPr id="139" name="文本框 138"/>
          <p:cNvSpPr txBox="1"/>
          <p:nvPr/>
        </p:nvSpPr>
        <p:spPr>
          <a:xfrm>
            <a:off x="4391025" y="1197610"/>
            <a:ext cx="4035425" cy="403098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16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中国电网制式：配电常用</a:t>
            </a:r>
            <a:r>
              <a:rPr lang="en-US" altLang="zh-CN" sz="16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NT-S</a:t>
            </a:r>
            <a:r>
              <a:rPr lang="zh-CN" altLang="en-US" sz="16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三相五线制、</a:t>
            </a:r>
            <a:r>
              <a:rPr lang="en-US" altLang="zh-CN" sz="16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NT-C</a:t>
            </a:r>
            <a:r>
              <a:rPr lang="zh-CN" altLang="en-US" sz="16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三相四线制。</a:t>
            </a:r>
            <a:endParaRPr lang="zh-CN" altLang="en-US" sz="1600">
              <a:solidFill>
                <a:srgbClr val="000000"/>
              </a:solidFill>
              <a:latin typeface="宋体" panose="02010600030101010101" pitchFamily="2" charset="-122"/>
              <a:ea typeface="宋体" panose="02010600030101010101" pitchFamily="2" charset="-122"/>
              <a:sym typeface="+mn-ea"/>
            </a:endParaRPr>
          </a:p>
          <a:p>
            <a:r>
              <a:rPr lang="zh-CN" altLang="en-US" sz="16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现在民用</a:t>
            </a:r>
            <a:r>
              <a:rPr lang="en-US" altLang="zh-CN" sz="16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/</a:t>
            </a:r>
            <a:r>
              <a:rPr lang="zh-CN" altLang="en-US" sz="16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工业主流：三相五线制（</a:t>
            </a:r>
            <a:r>
              <a:rPr lang="en-US" altLang="zh-CN" sz="16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NT-S)</a:t>
            </a:r>
            <a:r>
              <a:rPr lang="zh-CN" altLang="en-US" sz="16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三根火线</a:t>
            </a:r>
            <a:r>
              <a:rPr lang="en-US" altLang="zh-CN" sz="16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L1\L2\L3+</a:t>
            </a:r>
            <a:r>
              <a:rPr lang="zh-CN" altLang="en-US" sz="16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零线</a:t>
            </a:r>
            <a:r>
              <a:rPr lang="en-US" altLang="zh-CN" sz="16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N+</a:t>
            </a:r>
            <a:r>
              <a:rPr lang="zh-CN" altLang="en-US" sz="16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保护地线</a:t>
            </a:r>
            <a:r>
              <a:rPr lang="en-US" altLang="zh-CN" sz="16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PE</a:t>
            </a:r>
            <a:r>
              <a:rPr lang="zh-CN" altLang="en-US" sz="16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。</a:t>
            </a:r>
            <a:endParaRPr lang="zh-CN" altLang="en-US" sz="1600">
              <a:solidFill>
                <a:srgbClr val="000000"/>
              </a:solidFill>
              <a:latin typeface="宋体" panose="02010600030101010101" pitchFamily="2" charset="-122"/>
              <a:ea typeface="宋体" panose="02010600030101010101" pitchFamily="2" charset="-122"/>
              <a:sym typeface="+mn-ea"/>
            </a:endParaRPr>
          </a:p>
          <a:p>
            <a:r>
              <a:rPr lang="zh-CN" altLang="en-US" sz="16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特点：</a:t>
            </a:r>
            <a:r>
              <a:rPr lang="en-US" altLang="zh-CN" sz="16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N</a:t>
            </a:r>
            <a:r>
              <a:rPr lang="zh-CN" altLang="en-US" sz="16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线和</a:t>
            </a:r>
            <a:r>
              <a:rPr lang="en-US" altLang="zh-CN" sz="16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PE</a:t>
            </a:r>
            <a:r>
              <a:rPr lang="zh-CN" altLang="en-US" sz="16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线完全分开。</a:t>
            </a:r>
            <a:endParaRPr lang="zh-CN" altLang="en-US" sz="1600">
              <a:solidFill>
                <a:srgbClr val="000000"/>
              </a:solidFill>
              <a:latin typeface="宋体" panose="02010600030101010101" pitchFamily="2" charset="-122"/>
              <a:ea typeface="宋体" panose="02010600030101010101" pitchFamily="2" charset="-122"/>
              <a:sym typeface="+mn-ea"/>
            </a:endParaRPr>
          </a:p>
          <a:p>
            <a:endParaRPr lang="zh-CN" altLang="en-US" sz="1600">
              <a:solidFill>
                <a:srgbClr val="000000"/>
              </a:solidFill>
              <a:latin typeface="宋体" panose="02010600030101010101" pitchFamily="2" charset="-122"/>
              <a:ea typeface="宋体" panose="02010600030101010101" pitchFamily="2" charset="-122"/>
              <a:sym typeface="+mn-ea"/>
            </a:endParaRPr>
          </a:p>
          <a:p>
            <a:r>
              <a:rPr lang="zh-CN" altLang="en-US" sz="16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电压对应：单相：火线</a:t>
            </a:r>
            <a:r>
              <a:rPr lang="en-US" altLang="zh-CN" sz="16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+</a:t>
            </a:r>
            <a:r>
              <a:rPr lang="zh-CN" altLang="en-US" sz="16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零线</a:t>
            </a:r>
            <a:r>
              <a:rPr lang="en-US" altLang="zh-CN" sz="16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+</a:t>
            </a:r>
            <a:r>
              <a:rPr lang="zh-CN" altLang="en-US" sz="16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地线</a:t>
            </a:r>
            <a:r>
              <a:rPr lang="en-US" altLang="zh-CN" sz="16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220V  </a:t>
            </a:r>
            <a:endParaRPr lang="en-US" altLang="zh-CN" sz="1600">
              <a:solidFill>
                <a:srgbClr val="000000"/>
              </a:solidFill>
              <a:latin typeface="宋体" panose="02010600030101010101" pitchFamily="2" charset="-122"/>
              <a:ea typeface="宋体" panose="02010600030101010101" pitchFamily="2" charset="-122"/>
              <a:sym typeface="+mn-ea"/>
            </a:endParaRPr>
          </a:p>
          <a:p>
            <a:r>
              <a:rPr lang="zh-CN" altLang="en-US" sz="16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动力三相：</a:t>
            </a:r>
            <a:r>
              <a:rPr lang="en-US" altLang="zh-CN" sz="16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3</a:t>
            </a:r>
            <a:r>
              <a:rPr lang="zh-CN" altLang="en-US" sz="16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火线</a:t>
            </a:r>
            <a:r>
              <a:rPr lang="en-US" altLang="zh-CN" sz="16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+</a:t>
            </a:r>
            <a:r>
              <a:rPr lang="zh-CN" altLang="en-US" sz="16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零线</a:t>
            </a:r>
            <a:r>
              <a:rPr lang="en-US" altLang="zh-CN" sz="16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+</a:t>
            </a:r>
            <a:r>
              <a:rPr lang="zh-CN" altLang="en-US" sz="16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地线</a:t>
            </a:r>
            <a:r>
              <a:rPr lang="en-US" altLang="zh-CN" sz="16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380V</a:t>
            </a:r>
            <a:endParaRPr lang="en-US" altLang="zh-CN" sz="1600">
              <a:solidFill>
                <a:srgbClr val="000000"/>
              </a:solidFill>
              <a:latin typeface="宋体" panose="02010600030101010101" pitchFamily="2" charset="-122"/>
              <a:ea typeface="宋体" panose="02010600030101010101" pitchFamily="2" charset="-122"/>
              <a:sym typeface="+mn-ea"/>
            </a:endParaRPr>
          </a:p>
          <a:p>
            <a:r>
              <a:rPr lang="zh-CN" altLang="en-US" sz="16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频率：</a:t>
            </a:r>
            <a:r>
              <a:rPr lang="en-US" altLang="zh-CN" sz="16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50HZ      </a:t>
            </a:r>
            <a:endParaRPr lang="en-US" altLang="zh-CN" sz="1600">
              <a:solidFill>
                <a:srgbClr val="000000"/>
              </a:solidFill>
              <a:latin typeface="宋体" panose="02010600030101010101" pitchFamily="2" charset="-122"/>
              <a:ea typeface="宋体" panose="02010600030101010101" pitchFamily="2" charset="-122"/>
              <a:sym typeface="+mn-ea"/>
            </a:endParaRPr>
          </a:p>
          <a:p>
            <a:r>
              <a:rPr lang="en-US" altLang="zh-CN" sz="16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 </a:t>
            </a:r>
            <a:endParaRPr lang="en-US" altLang="zh-CN" sz="1600">
              <a:solidFill>
                <a:srgbClr val="000000"/>
              </a:solidFill>
              <a:latin typeface="宋体" panose="02010600030101010101" pitchFamily="2" charset="-122"/>
              <a:ea typeface="宋体" panose="02010600030101010101" pitchFamily="2" charset="-122"/>
              <a:sym typeface="+mn-ea"/>
            </a:endParaRPr>
          </a:p>
          <a:p>
            <a:r>
              <a:rPr lang="zh-CN" altLang="en-US" sz="16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部份用户端采用</a:t>
            </a:r>
            <a:r>
              <a:rPr lang="en-US" altLang="zh-CN" sz="16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10KVA</a:t>
            </a:r>
            <a:r>
              <a:rPr lang="zh-CN" altLang="en-US" sz="16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高压供电。</a:t>
            </a:r>
            <a:endParaRPr lang="zh-CN" altLang="en-US" sz="1600">
              <a:solidFill>
                <a:srgbClr val="000000"/>
              </a:solidFill>
              <a:latin typeface="宋体" panose="02010600030101010101" pitchFamily="2" charset="-122"/>
              <a:ea typeface="宋体" panose="02010600030101010101" pitchFamily="2" charset="-122"/>
              <a:sym typeface="+mn-ea"/>
            </a:endParaRPr>
          </a:p>
          <a:p>
            <a:endParaRPr lang="zh-CN" altLang="en-US" sz="1600">
              <a:solidFill>
                <a:srgbClr val="000000"/>
              </a:solidFill>
              <a:latin typeface="宋体" panose="02010600030101010101" pitchFamily="2" charset="-122"/>
              <a:ea typeface="宋体" panose="02010600030101010101" pitchFamily="2" charset="-122"/>
              <a:sym typeface="+mn-ea"/>
            </a:endParaRPr>
          </a:p>
          <a:p>
            <a:r>
              <a:rPr lang="zh-CN" altLang="en-US" sz="16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交流低压采用最多的是</a:t>
            </a:r>
            <a:r>
              <a:rPr lang="en-US" altLang="zh-CN" sz="16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24V 12V</a:t>
            </a:r>
            <a:r>
              <a:rPr lang="zh-CN" altLang="en-US" sz="16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两种；</a:t>
            </a:r>
            <a:endParaRPr lang="zh-CN" altLang="en-US" sz="1600">
              <a:solidFill>
                <a:srgbClr val="000000"/>
              </a:solidFill>
              <a:latin typeface="宋体" panose="02010600030101010101" pitchFamily="2" charset="-122"/>
              <a:ea typeface="宋体" panose="02010600030101010101" pitchFamily="2" charset="-122"/>
              <a:sym typeface="+mn-ea"/>
            </a:endParaRPr>
          </a:p>
          <a:p>
            <a:endParaRPr lang="zh-CN" altLang="en-US" sz="1600">
              <a:solidFill>
                <a:srgbClr val="000000"/>
              </a:solidFill>
              <a:latin typeface="宋体" panose="02010600030101010101" pitchFamily="2" charset="-122"/>
              <a:ea typeface="宋体" panose="02010600030101010101" pitchFamily="2" charset="-122"/>
              <a:sym typeface="+mn-ea"/>
            </a:endParaRPr>
          </a:p>
          <a:p>
            <a:r>
              <a:rPr lang="zh-CN" altLang="en-US" sz="16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直流低压：</a:t>
            </a:r>
            <a:r>
              <a:rPr lang="en-US" altLang="zh-CN" sz="16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24</a:t>
            </a:r>
            <a:r>
              <a:rPr lang="zh-CN" altLang="en-US" sz="16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、</a:t>
            </a:r>
            <a:r>
              <a:rPr lang="en-US" altLang="zh-CN" sz="16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12</a:t>
            </a:r>
            <a:r>
              <a:rPr lang="zh-CN" altLang="en-US" sz="16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、</a:t>
            </a:r>
            <a:r>
              <a:rPr lang="en-US" altLang="zh-CN" sz="16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6V </a:t>
            </a:r>
            <a:r>
              <a:rPr lang="zh-CN" altLang="en-US" sz="16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、</a:t>
            </a:r>
            <a:r>
              <a:rPr lang="en-US" altLang="zh-CN" sz="16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5V</a:t>
            </a:r>
            <a:endParaRPr lang="en-US" altLang="zh-CN" sz="1600">
              <a:solidFill>
                <a:srgbClr val="000000"/>
              </a:solidFill>
              <a:latin typeface="宋体" panose="02010600030101010101" pitchFamily="2" charset="-122"/>
              <a:ea typeface="宋体" panose="02010600030101010101" pitchFamily="2" charset="-122"/>
              <a:sym typeface="+mn-ea"/>
            </a:endParaRPr>
          </a:p>
          <a:p>
            <a:endParaRPr lang="zh-CN" altLang="en-US" sz="1600">
              <a:solidFill>
                <a:srgbClr val="000000"/>
              </a:solidFill>
              <a:latin typeface="宋体" panose="02010600030101010101" pitchFamily="2" charset="-122"/>
              <a:ea typeface="宋体" panose="02010600030101010101" pitchFamily="2" charset="-122"/>
              <a:sym typeface="+mn-ea"/>
            </a:endParaRPr>
          </a:p>
        </p:txBody>
      </p:sp>
      <p:pic>
        <p:nvPicPr>
          <p:cNvPr id="140" name="图片 139" descr="局部截取_20260515_11294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31165" y="1057275"/>
            <a:ext cx="3600450" cy="4866640"/>
          </a:xfrm>
          <a:prstGeom prst="rect">
            <a:avLst/>
          </a:prstGeom>
        </p:spPr>
      </p:pic>
      <p:cxnSp>
        <p:nvCxnSpPr>
          <p:cNvPr id="142" name="直接连接符 141"/>
          <p:cNvCxnSpPr/>
          <p:nvPr/>
        </p:nvCxnSpPr>
        <p:spPr>
          <a:xfrm>
            <a:off x="35560" y="764540"/>
            <a:ext cx="9900285" cy="0"/>
          </a:xfrm>
          <a:prstGeom prst="line">
            <a:avLst/>
          </a:prstGeom>
          <a:ln w="88900" cap="flat" cmpd="thickThin">
            <a:solidFill>
              <a:schemeClr val="accent1">
                <a:lumMod val="75000"/>
              </a:schemeClr>
            </a:solidFill>
            <a:prstDash val="solid"/>
            <a:bevel/>
            <a:head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44" name="直接连接符 143"/>
          <p:cNvCxnSpPr/>
          <p:nvPr/>
        </p:nvCxnSpPr>
        <p:spPr>
          <a:xfrm flipV="1">
            <a:off x="9163811" y="2371407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5" name="直接连接符 144"/>
          <p:cNvCxnSpPr/>
          <p:nvPr/>
        </p:nvCxnSpPr>
        <p:spPr>
          <a:xfrm flipV="1">
            <a:off x="9163811" y="2445458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6" name="直接连接符 145"/>
          <p:cNvCxnSpPr/>
          <p:nvPr/>
        </p:nvCxnSpPr>
        <p:spPr>
          <a:xfrm flipV="1">
            <a:off x="9163811" y="2519508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7" name="直接连接符 146"/>
          <p:cNvCxnSpPr/>
          <p:nvPr/>
        </p:nvCxnSpPr>
        <p:spPr>
          <a:xfrm flipV="1">
            <a:off x="9163811" y="2593559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8" name="直接连接符 147"/>
          <p:cNvCxnSpPr/>
          <p:nvPr/>
        </p:nvCxnSpPr>
        <p:spPr>
          <a:xfrm flipV="1">
            <a:off x="9163811" y="2667609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9" name="直接连接符 148"/>
          <p:cNvCxnSpPr/>
          <p:nvPr/>
        </p:nvCxnSpPr>
        <p:spPr>
          <a:xfrm flipV="1">
            <a:off x="9163811" y="2741660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0" name="直接连接符 149"/>
          <p:cNvCxnSpPr/>
          <p:nvPr/>
        </p:nvCxnSpPr>
        <p:spPr>
          <a:xfrm flipV="1">
            <a:off x="9163811" y="2815710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1" name="直接连接符 150"/>
          <p:cNvCxnSpPr/>
          <p:nvPr/>
        </p:nvCxnSpPr>
        <p:spPr>
          <a:xfrm flipV="1">
            <a:off x="9163811" y="2889761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2" name="直接连接符 151"/>
          <p:cNvCxnSpPr/>
          <p:nvPr/>
        </p:nvCxnSpPr>
        <p:spPr>
          <a:xfrm flipV="1">
            <a:off x="9163811" y="2963812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3" name="直接连接符 152"/>
          <p:cNvCxnSpPr/>
          <p:nvPr/>
        </p:nvCxnSpPr>
        <p:spPr>
          <a:xfrm flipV="1">
            <a:off x="9163811" y="3037863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4" name="直接连接符 153"/>
          <p:cNvCxnSpPr/>
          <p:nvPr/>
        </p:nvCxnSpPr>
        <p:spPr>
          <a:xfrm flipV="1">
            <a:off x="9163811" y="3111913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5" name="直接连接符 154"/>
          <p:cNvCxnSpPr/>
          <p:nvPr/>
        </p:nvCxnSpPr>
        <p:spPr>
          <a:xfrm flipV="1">
            <a:off x="9163811" y="3185964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6" name="直接连接符 155"/>
          <p:cNvCxnSpPr/>
          <p:nvPr/>
        </p:nvCxnSpPr>
        <p:spPr>
          <a:xfrm flipV="1">
            <a:off x="9163811" y="3260014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7" name="直接连接符 156"/>
          <p:cNvCxnSpPr/>
          <p:nvPr/>
        </p:nvCxnSpPr>
        <p:spPr>
          <a:xfrm flipV="1">
            <a:off x="9163811" y="3334064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8" name="直接连接符 157"/>
          <p:cNvCxnSpPr/>
          <p:nvPr/>
        </p:nvCxnSpPr>
        <p:spPr>
          <a:xfrm flipV="1">
            <a:off x="9163811" y="3408115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9" name="直接连接符 158"/>
          <p:cNvCxnSpPr/>
          <p:nvPr/>
        </p:nvCxnSpPr>
        <p:spPr>
          <a:xfrm flipV="1">
            <a:off x="9163811" y="3482166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0" name="直接连接符 159"/>
          <p:cNvCxnSpPr/>
          <p:nvPr/>
        </p:nvCxnSpPr>
        <p:spPr>
          <a:xfrm flipV="1">
            <a:off x="9163811" y="3556217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1" name="直接连接符 160"/>
          <p:cNvCxnSpPr/>
          <p:nvPr/>
        </p:nvCxnSpPr>
        <p:spPr>
          <a:xfrm flipV="1">
            <a:off x="9163811" y="3630268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2" name="直接连接符 161"/>
          <p:cNvCxnSpPr/>
          <p:nvPr/>
        </p:nvCxnSpPr>
        <p:spPr>
          <a:xfrm flipV="1">
            <a:off x="9163811" y="3704317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3" name="直接连接符 162"/>
          <p:cNvCxnSpPr/>
          <p:nvPr/>
        </p:nvCxnSpPr>
        <p:spPr>
          <a:xfrm flipV="1">
            <a:off x="9163811" y="3778369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4" name="直接连接符 163"/>
          <p:cNvCxnSpPr/>
          <p:nvPr/>
        </p:nvCxnSpPr>
        <p:spPr>
          <a:xfrm flipV="1">
            <a:off x="9163811" y="3852419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5" name="直接连接符 164"/>
          <p:cNvCxnSpPr/>
          <p:nvPr/>
        </p:nvCxnSpPr>
        <p:spPr>
          <a:xfrm flipV="1">
            <a:off x="9163811" y="3926470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6" name="直接连接符 165"/>
          <p:cNvCxnSpPr/>
          <p:nvPr/>
        </p:nvCxnSpPr>
        <p:spPr>
          <a:xfrm flipV="1">
            <a:off x="9163811" y="4000520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7" name="直接连接符 166"/>
          <p:cNvCxnSpPr/>
          <p:nvPr/>
        </p:nvCxnSpPr>
        <p:spPr>
          <a:xfrm flipV="1">
            <a:off x="9163811" y="4074571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8" name="直接连接符 167"/>
          <p:cNvCxnSpPr/>
          <p:nvPr/>
        </p:nvCxnSpPr>
        <p:spPr>
          <a:xfrm flipV="1">
            <a:off x="9163811" y="4148622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9" name="直接连接符 168"/>
          <p:cNvCxnSpPr/>
          <p:nvPr/>
        </p:nvCxnSpPr>
        <p:spPr>
          <a:xfrm flipV="1">
            <a:off x="9163811" y="4222673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0" name="直接连接符 169"/>
          <p:cNvCxnSpPr/>
          <p:nvPr/>
        </p:nvCxnSpPr>
        <p:spPr>
          <a:xfrm flipV="1">
            <a:off x="9163811" y="4296723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1" name="直接连接符 170"/>
          <p:cNvCxnSpPr/>
          <p:nvPr/>
        </p:nvCxnSpPr>
        <p:spPr>
          <a:xfrm flipV="1">
            <a:off x="9163811" y="4370774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2" name="直接连接符 171"/>
          <p:cNvCxnSpPr/>
          <p:nvPr/>
        </p:nvCxnSpPr>
        <p:spPr>
          <a:xfrm flipV="1">
            <a:off x="9163811" y="4444825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3" name="直接连接符 172"/>
          <p:cNvCxnSpPr/>
          <p:nvPr/>
        </p:nvCxnSpPr>
        <p:spPr>
          <a:xfrm flipV="1">
            <a:off x="9163811" y="4518875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4" name="直接连接符 173"/>
          <p:cNvCxnSpPr/>
          <p:nvPr/>
        </p:nvCxnSpPr>
        <p:spPr>
          <a:xfrm flipV="1">
            <a:off x="9163811" y="4592925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5" name="直接连接符 174"/>
          <p:cNvCxnSpPr/>
          <p:nvPr/>
        </p:nvCxnSpPr>
        <p:spPr>
          <a:xfrm flipV="1">
            <a:off x="9163811" y="4666976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6" name="直接连接符 175"/>
          <p:cNvCxnSpPr/>
          <p:nvPr/>
        </p:nvCxnSpPr>
        <p:spPr>
          <a:xfrm flipV="1">
            <a:off x="9163811" y="4741027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7" name="直接连接符 176"/>
          <p:cNvCxnSpPr/>
          <p:nvPr/>
        </p:nvCxnSpPr>
        <p:spPr>
          <a:xfrm flipV="1">
            <a:off x="9163811" y="4815078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8" name="直接连接符 177"/>
          <p:cNvCxnSpPr/>
          <p:nvPr/>
        </p:nvCxnSpPr>
        <p:spPr>
          <a:xfrm flipV="1">
            <a:off x="9163811" y="4889128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9" name="直接连接符 178"/>
          <p:cNvCxnSpPr/>
          <p:nvPr/>
        </p:nvCxnSpPr>
        <p:spPr>
          <a:xfrm flipV="1">
            <a:off x="9163811" y="4963179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0" name="直接连接符 179"/>
          <p:cNvCxnSpPr/>
          <p:nvPr/>
        </p:nvCxnSpPr>
        <p:spPr>
          <a:xfrm flipV="1">
            <a:off x="9163811" y="5037230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1" name="直接连接符 180"/>
          <p:cNvCxnSpPr/>
          <p:nvPr/>
        </p:nvCxnSpPr>
        <p:spPr>
          <a:xfrm flipV="1">
            <a:off x="9163811" y="5105584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2" name="直接连接符 181"/>
          <p:cNvCxnSpPr/>
          <p:nvPr/>
        </p:nvCxnSpPr>
        <p:spPr>
          <a:xfrm flipV="1">
            <a:off x="9163811" y="5179635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3" name="直接连接符 182"/>
          <p:cNvCxnSpPr/>
          <p:nvPr/>
        </p:nvCxnSpPr>
        <p:spPr>
          <a:xfrm flipV="1">
            <a:off x="9163811" y="5253685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4" name="直接连接符 183"/>
          <p:cNvCxnSpPr/>
          <p:nvPr/>
        </p:nvCxnSpPr>
        <p:spPr>
          <a:xfrm flipV="1">
            <a:off x="9163811" y="5327736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5" name="直接连接符 184"/>
          <p:cNvCxnSpPr/>
          <p:nvPr/>
        </p:nvCxnSpPr>
        <p:spPr>
          <a:xfrm flipV="1">
            <a:off x="9163811" y="5401787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6" name="直接连接符 185"/>
          <p:cNvCxnSpPr/>
          <p:nvPr/>
        </p:nvCxnSpPr>
        <p:spPr>
          <a:xfrm flipV="1">
            <a:off x="9152420" y="5475837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7" name="直接连接符 186"/>
          <p:cNvCxnSpPr/>
          <p:nvPr/>
        </p:nvCxnSpPr>
        <p:spPr>
          <a:xfrm flipV="1">
            <a:off x="9163811" y="3516343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8" name="直接连接符 187"/>
          <p:cNvCxnSpPr/>
          <p:nvPr/>
        </p:nvCxnSpPr>
        <p:spPr>
          <a:xfrm flipV="1">
            <a:off x="9163811" y="3590394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9" name="直接连接符 188"/>
          <p:cNvCxnSpPr/>
          <p:nvPr/>
        </p:nvCxnSpPr>
        <p:spPr>
          <a:xfrm flipV="1">
            <a:off x="9163811" y="3664445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0" name="直接连接符 189"/>
          <p:cNvCxnSpPr/>
          <p:nvPr/>
        </p:nvCxnSpPr>
        <p:spPr>
          <a:xfrm flipV="1">
            <a:off x="9163811" y="3738495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1" name="直接连接符 190"/>
          <p:cNvCxnSpPr/>
          <p:nvPr/>
        </p:nvCxnSpPr>
        <p:spPr>
          <a:xfrm flipV="1">
            <a:off x="9163811" y="3812546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2" name="直接连接符 191"/>
          <p:cNvCxnSpPr/>
          <p:nvPr/>
        </p:nvCxnSpPr>
        <p:spPr>
          <a:xfrm flipV="1">
            <a:off x="9163811" y="3886596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3" name="直接连接符 192"/>
          <p:cNvCxnSpPr/>
          <p:nvPr/>
        </p:nvCxnSpPr>
        <p:spPr>
          <a:xfrm flipV="1">
            <a:off x="9163811" y="3960647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4" name="直接连接符 193"/>
          <p:cNvCxnSpPr/>
          <p:nvPr/>
        </p:nvCxnSpPr>
        <p:spPr>
          <a:xfrm flipV="1">
            <a:off x="9163811" y="4034698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5" name="直接连接符 194"/>
          <p:cNvCxnSpPr/>
          <p:nvPr/>
        </p:nvCxnSpPr>
        <p:spPr>
          <a:xfrm flipV="1">
            <a:off x="9163811" y="4108749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6" name="直接连接符 195"/>
          <p:cNvCxnSpPr/>
          <p:nvPr/>
        </p:nvCxnSpPr>
        <p:spPr>
          <a:xfrm flipV="1">
            <a:off x="9163811" y="4182799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7" name="直接连接符 196"/>
          <p:cNvCxnSpPr/>
          <p:nvPr/>
        </p:nvCxnSpPr>
        <p:spPr>
          <a:xfrm flipV="1">
            <a:off x="9163811" y="4256850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8" name="直接连接符 197"/>
          <p:cNvCxnSpPr/>
          <p:nvPr/>
        </p:nvCxnSpPr>
        <p:spPr>
          <a:xfrm flipV="1">
            <a:off x="9163811" y="4330900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9" name="直接连接符 198"/>
          <p:cNvCxnSpPr/>
          <p:nvPr/>
        </p:nvCxnSpPr>
        <p:spPr>
          <a:xfrm flipV="1">
            <a:off x="9163811" y="4404951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0" name="直接连接符 199"/>
          <p:cNvCxnSpPr/>
          <p:nvPr/>
        </p:nvCxnSpPr>
        <p:spPr>
          <a:xfrm flipV="1">
            <a:off x="9163811" y="4479001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1" name="直接连接符 200"/>
          <p:cNvCxnSpPr/>
          <p:nvPr/>
        </p:nvCxnSpPr>
        <p:spPr>
          <a:xfrm flipV="1">
            <a:off x="9163811" y="4553052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2" name="直接连接符 201"/>
          <p:cNvCxnSpPr/>
          <p:nvPr/>
        </p:nvCxnSpPr>
        <p:spPr>
          <a:xfrm flipV="1">
            <a:off x="9163811" y="4627103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3" name="直接连接符 202"/>
          <p:cNvCxnSpPr/>
          <p:nvPr/>
        </p:nvCxnSpPr>
        <p:spPr>
          <a:xfrm flipV="1">
            <a:off x="9163811" y="4701154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4" name="直接连接符 203"/>
          <p:cNvCxnSpPr/>
          <p:nvPr/>
        </p:nvCxnSpPr>
        <p:spPr>
          <a:xfrm flipV="1">
            <a:off x="9163811" y="4775204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5" name="直接连接符 204"/>
          <p:cNvCxnSpPr/>
          <p:nvPr/>
        </p:nvCxnSpPr>
        <p:spPr>
          <a:xfrm flipV="1">
            <a:off x="9163811" y="4849255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6" name="直接连接符 205"/>
          <p:cNvCxnSpPr/>
          <p:nvPr/>
        </p:nvCxnSpPr>
        <p:spPr>
          <a:xfrm flipV="1">
            <a:off x="9163811" y="4923306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7" name="直接连接符 206"/>
          <p:cNvCxnSpPr/>
          <p:nvPr/>
        </p:nvCxnSpPr>
        <p:spPr>
          <a:xfrm flipV="1">
            <a:off x="9163811" y="4997356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8" name="直接连接符 207"/>
          <p:cNvCxnSpPr/>
          <p:nvPr/>
        </p:nvCxnSpPr>
        <p:spPr>
          <a:xfrm flipV="1">
            <a:off x="9163811" y="5071406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9" name="直接连接符 208"/>
          <p:cNvCxnSpPr/>
          <p:nvPr/>
        </p:nvCxnSpPr>
        <p:spPr>
          <a:xfrm flipV="1">
            <a:off x="9163811" y="5139761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0" name="直接连接符 209"/>
          <p:cNvCxnSpPr/>
          <p:nvPr/>
        </p:nvCxnSpPr>
        <p:spPr>
          <a:xfrm flipV="1">
            <a:off x="9163811" y="5213812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1" name="直接连接符 210"/>
          <p:cNvCxnSpPr/>
          <p:nvPr/>
        </p:nvCxnSpPr>
        <p:spPr>
          <a:xfrm flipV="1">
            <a:off x="9163811" y="5287862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2" name="直接连接符 211"/>
          <p:cNvCxnSpPr/>
          <p:nvPr/>
        </p:nvCxnSpPr>
        <p:spPr>
          <a:xfrm flipV="1">
            <a:off x="9163811" y="5361913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3" name="直接连接符 212"/>
          <p:cNvCxnSpPr/>
          <p:nvPr/>
        </p:nvCxnSpPr>
        <p:spPr>
          <a:xfrm flipV="1">
            <a:off x="9163811" y="5435963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0" name="直接连接符 219"/>
          <p:cNvCxnSpPr/>
          <p:nvPr/>
        </p:nvCxnSpPr>
        <p:spPr>
          <a:xfrm flipV="1">
            <a:off x="9163811" y="2337229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1" name="直接连接符 220"/>
          <p:cNvCxnSpPr/>
          <p:nvPr/>
        </p:nvCxnSpPr>
        <p:spPr>
          <a:xfrm flipV="1">
            <a:off x="9163811" y="2411280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2" name="直接连接符 221"/>
          <p:cNvCxnSpPr/>
          <p:nvPr/>
        </p:nvCxnSpPr>
        <p:spPr>
          <a:xfrm flipV="1">
            <a:off x="9163811" y="2485331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3" name="直接连接符 222"/>
          <p:cNvCxnSpPr/>
          <p:nvPr/>
        </p:nvCxnSpPr>
        <p:spPr>
          <a:xfrm flipV="1">
            <a:off x="9163811" y="2559382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4" name="直接连接符 223"/>
          <p:cNvCxnSpPr/>
          <p:nvPr/>
        </p:nvCxnSpPr>
        <p:spPr>
          <a:xfrm flipV="1">
            <a:off x="9163811" y="2633432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5" name="直接连接符 224"/>
          <p:cNvCxnSpPr/>
          <p:nvPr/>
        </p:nvCxnSpPr>
        <p:spPr>
          <a:xfrm flipV="1">
            <a:off x="9163811" y="2707483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6" name="直接连接符 225"/>
          <p:cNvCxnSpPr/>
          <p:nvPr/>
        </p:nvCxnSpPr>
        <p:spPr>
          <a:xfrm flipV="1">
            <a:off x="9163811" y="2781533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7" name="直接连接符 226"/>
          <p:cNvCxnSpPr/>
          <p:nvPr/>
        </p:nvCxnSpPr>
        <p:spPr>
          <a:xfrm flipV="1">
            <a:off x="9163811" y="2855584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8" name="直接连接符 227"/>
          <p:cNvCxnSpPr/>
          <p:nvPr/>
        </p:nvCxnSpPr>
        <p:spPr>
          <a:xfrm flipV="1">
            <a:off x="9163811" y="2929634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9" name="直接连接符 228"/>
          <p:cNvCxnSpPr/>
          <p:nvPr/>
        </p:nvCxnSpPr>
        <p:spPr>
          <a:xfrm flipV="1">
            <a:off x="9163811" y="3003685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0" name="直接连接符 229"/>
          <p:cNvCxnSpPr/>
          <p:nvPr/>
        </p:nvCxnSpPr>
        <p:spPr>
          <a:xfrm flipV="1">
            <a:off x="9163811" y="3077736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1" name="直接连接符 230"/>
          <p:cNvCxnSpPr/>
          <p:nvPr/>
        </p:nvCxnSpPr>
        <p:spPr>
          <a:xfrm flipV="1">
            <a:off x="9163811" y="3151787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2" name="直接连接符 231"/>
          <p:cNvCxnSpPr/>
          <p:nvPr/>
        </p:nvCxnSpPr>
        <p:spPr>
          <a:xfrm flipV="1">
            <a:off x="9163811" y="3225837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3" name="直接连接符 232"/>
          <p:cNvCxnSpPr/>
          <p:nvPr/>
        </p:nvCxnSpPr>
        <p:spPr>
          <a:xfrm flipV="1">
            <a:off x="9163811" y="3299888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4" name="直接连接符 233"/>
          <p:cNvCxnSpPr/>
          <p:nvPr/>
        </p:nvCxnSpPr>
        <p:spPr>
          <a:xfrm flipV="1">
            <a:off x="9163811" y="3373939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5" name="直接连接符 234"/>
          <p:cNvCxnSpPr/>
          <p:nvPr/>
        </p:nvCxnSpPr>
        <p:spPr>
          <a:xfrm flipV="1">
            <a:off x="9163811" y="3447989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3" name="直接连接符 242"/>
          <p:cNvCxnSpPr/>
          <p:nvPr/>
        </p:nvCxnSpPr>
        <p:spPr>
          <a:xfrm flipV="1">
            <a:off x="9163811" y="1516976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4" name="直接连接符 243"/>
          <p:cNvCxnSpPr/>
          <p:nvPr/>
        </p:nvCxnSpPr>
        <p:spPr>
          <a:xfrm flipV="1">
            <a:off x="9163811" y="1591027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5" name="直接连接符 244"/>
          <p:cNvCxnSpPr/>
          <p:nvPr/>
        </p:nvCxnSpPr>
        <p:spPr>
          <a:xfrm flipV="1">
            <a:off x="9163811" y="1665078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6" name="直接连接符 245"/>
          <p:cNvCxnSpPr/>
          <p:nvPr/>
        </p:nvCxnSpPr>
        <p:spPr>
          <a:xfrm flipV="1">
            <a:off x="9163811" y="1739129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7" name="直接连接符 246"/>
          <p:cNvCxnSpPr/>
          <p:nvPr/>
        </p:nvCxnSpPr>
        <p:spPr>
          <a:xfrm flipV="1">
            <a:off x="9163811" y="1813179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8" name="直接连接符 247"/>
          <p:cNvCxnSpPr/>
          <p:nvPr/>
        </p:nvCxnSpPr>
        <p:spPr>
          <a:xfrm flipV="1">
            <a:off x="9163811" y="1887230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9" name="直接连接符 248"/>
          <p:cNvCxnSpPr/>
          <p:nvPr/>
        </p:nvCxnSpPr>
        <p:spPr>
          <a:xfrm flipV="1">
            <a:off x="9163811" y="1961280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0" name="直接连接符 249"/>
          <p:cNvCxnSpPr/>
          <p:nvPr/>
        </p:nvCxnSpPr>
        <p:spPr>
          <a:xfrm flipV="1">
            <a:off x="9163811" y="2035331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1" name="直接连接符 250"/>
          <p:cNvCxnSpPr/>
          <p:nvPr/>
        </p:nvCxnSpPr>
        <p:spPr>
          <a:xfrm flipV="1">
            <a:off x="9163811" y="2109381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2" name="直接连接符 251"/>
          <p:cNvCxnSpPr/>
          <p:nvPr/>
        </p:nvCxnSpPr>
        <p:spPr>
          <a:xfrm flipV="1">
            <a:off x="9163811" y="2183432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3" name="直接连接符 252"/>
          <p:cNvCxnSpPr/>
          <p:nvPr/>
        </p:nvCxnSpPr>
        <p:spPr>
          <a:xfrm flipV="1">
            <a:off x="9163811" y="2257483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4" name="直接连接符 253"/>
          <p:cNvCxnSpPr/>
          <p:nvPr/>
        </p:nvCxnSpPr>
        <p:spPr>
          <a:xfrm flipV="1">
            <a:off x="9163811" y="1482799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5" name="直接连接符 254"/>
          <p:cNvCxnSpPr/>
          <p:nvPr/>
        </p:nvCxnSpPr>
        <p:spPr>
          <a:xfrm flipV="1">
            <a:off x="9163811" y="1556850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6" name="直接连接符 255"/>
          <p:cNvCxnSpPr/>
          <p:nvPr/>
        </p:nvCxnSpPr>
        <p:spPr>
          <a:xfrm flipV="1">
            <a:off x="9163811" y="1630900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7" name="直接连接符 256"/>
          <p:cNvCxnSpPr/>
          <p:nvPr/>
        </p:nvCxnSpPr>
        <p:spPr>
          <a:xfrm flipV="1">
            <a:off x="9163811" y="1704951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8" name="直接连接符 257"/>
          <p:cNvCxnSpPr/>
          <p:nvPr/>
        </p:nvCxnSpPr>
        <p:spPr>
          <a:xfrm flipV="1">
            <a:off x="9163811" y="1779002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9" name="直接连接符 258"/>
          <p:cNvCxnSpPr/>
          <p:nvPr/>
        </p:nvCxnSpPr>
        <p:spPr>
          <a:xfrm flipV="1">
            <a:off x="9163811" y="1853053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0" name="直接连接符 259"/>
          <p:cNvCxnSpPr/>
          <p:nvPr/>
        </p:nvCxnSpPr>
        <p:spPr>
          <a:xfrm flipV="1">
            <a:off x="9163811" y="1927103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1" name="直接连接符 260"/>
          <p:cNvCxnSpPr/>
          <p:nvPr/>
        </p:nvCxnSpPr>
        <p:spPr>
          <a:xfrm flipV="1">
            <a:off x="9163811" y="2001154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2" name="直接连接符 261"/>
          <p:cNvCxnSpPr/>
          <p:nvPr/>
        </p:nvCxnSpPr>
        <p:spPr>
          <a:xfrm flipV="1">
            <a:off x="9163811" y="2075204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3" name="直接连接符 262"/>
          <p:cNvCxnSpPr/>
          <p:nvPr/>
        </p:nvCxnSpPr>
        <p:spPr>
          <a:xfrm flipV="1">
            <a:off x="9163811" y="2149255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4" name="直接连接符 263"/>
          <p:cNvCxnSpPr/>
          <p:nvPr/>
        </p:nvCxnSpPr>
        <p:spPr>
          <a:xfrm flipV="1">
            <a:off x="9163811" y="2223305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5" name="直接连接符 264"/>
          <p:cNvCxnSpPr/>
          <p:nvPr/>
        </p:nvCxnSpPr>
        <p:spPr>
          <a:xfrm flipV="1">
            <a:off x="9163811" y="2297356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6" name="直接连接符 265"/>
          <p:cNvCxnSpPr/>
          <p:nvPr/>
        </p:nvCxnSpPr>
        <p:spPr>
          <a:xfrm flipV="1">
            <a:off x="9163811" y="1223623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7" name="直接连接符 266"/>
          <p:cNvCxnSpPr/>
          <p:nvPr/>
        </p:nvCxnSpPr>
        <p:spPr>
          <a:xfrm flipV="1">
            <a:off x="9163811" y="1297673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8" name="直接连接符 267"/>
          <p:cNvCxnSpPr/>
          <p:nvPr/>
        </p:nvCxnSpPr>
        <p:spPr>
          <a:xfrm flipV="1">
            <a:off x="9163811" y="1371724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9" name="直接连接符 268"/>
          <p:cNvCxnSpPr/>
          <p:nvPr/>
        </p:nvCxnSpPr>
        <p:spPr>
          <a:xfrm flipV="1">
            <a:off x="9163811" y="1445774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0" name="直接连接符 269"/>
          <p:cNvCxnSpPr/>
          <p:nvPr/>
        </p:nvCxnSpPr>
        <p:spPr>
          <a:xfrm flipV="1">
            <a:off x="9163811" y="1188495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1" name="直接连接符 270"/>
          <p:cNvCxnSpPr/>
          <p:nvPr/>
        </p:nvCxnSpPr>
        <p:spPr>
          <a:xfrm flipV="1">
            <a:off x="9163811" y="1262546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2" name="直接连接符 271"/>
          <p:cNvCxnSpPr/>
          <p:nvPr/>
        </p:nvCxnSpPr>
        <p:spPr>
          <a:xfrm flipV="1">
            <a:off x="9163811" y="1336597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3" name="直接连接符 272"/>
          <p:cNvCxnSpPr/>
          <p:nvPr/>
        </p:nvCxnSpPr>
        <p:spPr>
          <a:xfrm flipV="1">
            <a:off x="9163811" y="1410647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4" name="直接连接符 273"/>
          <p:cNvCxnSpPr/>
          <p:nvPr/>
        </p:nvCxnSpPr>
        <p:spPr>
          <a:xfrm flipV="1">
            <a:off x="9163811" y="1111597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6" name="直接连接符 275"/>
          <p:cNvCxnSpPr/>
          <p:nvPr/>
        </p:nvCxnSpPr>
        <p:spPr>
          <a:xfrm flipV="1">
            <a:off x="9163811" y="1150521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9" name="直接连接符 288"/>
          <p:cNvCxnSpPr/>
          <p:nvPr/>
        </p:nvCxnSpPr>
        <p:spPr>
          <a:xfrm flipV="1">
            <a:off x="8513263" y="5101786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0" name="直接连接符 289"/>
          <p:cNvCxnSpPr/>
          <p:nvPr/>
        </p:nvCxnSpPr>
        <p:spPr>
          <a:xfrm flipV="1">
            <a:off x="8513263" y="5175837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1" name="直接连接符 290"/>
          <p:cNvCxnSpPr/>
          <p:nvPr/>
        </p:nvCxnSpPr>
        <p:spPr>
          <a:xfrm flipV="1">
            <a:off x="8513263" y="5249888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2" name="直接连接符 291"/>
          <p:cNvCxnSpPr/>
          <p:nvPr/>
        </p:nvCxnSpPr>
        <p:spPr>
          <a:xfrm flipV="1">
            <a:off x="8513263" y="5323939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3" name="直接连接符 292"/>
          <p:cNvCxnSpPr/>
          <p:nvPr/>
        </p:nvCxnSpPr>
        <p:spPr>
          <a:xfrm flipV="1">
            <a:off x="8513263" y="5397989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4" name="直接连接符 293"/>
          <p:cNvCxnSpPr/>
          <p:nvPr/>
        </p:nvCxnSpPr>
        <p:spPr>
          <a:xfrm flipV="1">
            <a:off x="8513263" y="5466343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9" name="直接连接符 298"/>
          <p:cNvCxnSpPr/>
          <p:nvPr/>
        </p:nvCxnSpPr>
        <p:spPr>
          <a:xfrm flipV="1">
            <a:off x="8513263" y="5067609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0" name="直接连接符 299"/>
          <p:cNvCxnSpPr/>
          <p:nvPr/>
        </p:nvCxnSpPr>
        <p:spPr>
          <a:xfrm flipV="1">
            <a:off x="8513263" y="5141660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1" name="直接连接符 300"/>
          <p:cNvCxnSpPr/>
          <p:nvPr/>
        </p:nvCxnSpPr>
        <p:spPr>
          <a:xfrm flipV="1">
            <a:off x="8513263" y="5215710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2" name="直接连接符 301"/>
          <p:cNvCxnSpPr/>
          <p:nvPr/>
        </p:nvCxnSpPr>
        <p:spPr>
          <a:xfrm flipV="1">
            <a:off x="8513263" y="5289761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3" name="直接连接符 302"/>
          <p:cNvCxnSpPr/>
          <p:nvPr/>
        </p:nvCxnSpPr>
        <p:spPr>
          <a:xfrm flipV="1">
            <a:off x="8513263" y="5363812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4" name="直接连接符 303"/>
          <p:cNvCxnSpPr/>
          <p:nvPr/>
        </p:nvCxnSpPr>
        <p:spPr>
          <a:xfrm flipV="1">
            <a:off x="8513263" y="5437863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3" name="直接连接符 312"/>
          <p:cNvCxnSpPr/>
          <p:nvPr/>
        </p:nvCxnSpPr>
        <p:spPr>
          <a:xfrm flipV="1">
            <a:off x="8513263" y="5030584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7" name="直接连接符 316"/>
          <p:cNvCxnSpPr/>
          <p:nvPr/>
        </p:nvCxnSpPr>
        <p:spPr>
          <a:xfrm flipV="1">
            <a:off x="8513263" y="4995457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7" name="直接连接符 326"/>
          <p:cNvCxnSpPr/>
          <p:nvPr/>
        </p:nvCxnSpPr>
        <p:spPr>
          <a:xfrm flipV="1">
            <a:off x="110559" y="1537862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8" name="直接连接符 327"/>
          <p:cNvCxnSpPr/>
          <p:nvPr/>
        </p:nvCxnSpPr>
        <p:spPr>
          <a:xfrm flipV="1">
            <a:off x="110559" y="1611913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9" name="直接连接符 328"/>
          <p:cNvCxnSpPr/>
          <p:nvPr/>
        </p:nvCxnSpPr>
        <p:spPr>
          <a:xfrm flipV="1">
            <a:off x="110559" y="1685964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0" name="直接连接符 329"/>
          <p:cNvCxnSpPr/>
          <p:nvPr/>
        </p:nvCxnSpPr>
        <p:spPr>
          <a:xfrm flipV="1">
            <a:off x="110559" y="1760014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1" name="直接连接符 330"/>
          <p:cNvCxnSpPr/>
          <p:nvPr/>
        </p:nvCxnSpPr>
        <p:spPr>
          <a:xfrm flipV="1">
            <a:off x="110559" y="1834065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2" name="直接连接符 331"/>
          <p:cNvCxnSpPr/>
          <p:nvPr/>
        </p:nvCxnSpPr>
        <p:spPr>
          <a:xfrm flipV="1">
            <a:off x="110559" y="1503686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3" name="直接连接符 332"/>
          <p:cNvCxnSpPr/>
          <p:nvPr/>
        </p:nvCxnSpPr>
        <p:spPr>
          <a:xfrm flipV="1">
            <a:off x="110559" y="1577736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4" name="直接连接符 333"/>
          <p:cNvCxnSpPr/>
          <p:nvPr/>
        </p:nvCxnSpPr>
        <p:spPr>
          <a:xfrm flipV="1">
            <a:off x="110559" y="1651786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5" name="直接连接符 334"/>
          <p:cNvCxnSpPr/>
          <p:nvPr/>
        </p:nvCxnSpPr>
        <p:spPr>
          <a:xfrm flipV="1">
            <a:off x="110559" y="1725837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6" name="直接连接符 335"/>
          <p:cNvCxnSpPr/>
          <p:nvPr/>
        </p:nvCxnSpPr>
        <p:spPr>
          <a:xfrm flipV="1">
            <a:off x="110559" y="1799888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7" name="直接连接符 336"/>
          <p:cNvCxnSpPr/>
          <p:nvPr/>
        </p:nvCxnSpPr>
        <p:spPr>
          <a:xfrm flipV="1">
            <a:off x="110559" y="1873938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8" name="直接连接符 337"/>
          <p:cNvCxnSpPr/>
          <p:nvPr/>
        </p:nvCxnSpPr>
        <p:spPr>
          <a:xfrm flipV="1">
            <a:off x="110559" y="1244507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9" name="直接连接符 338"/>
          <p:cNvCxnSpPr/>
          <p:nvPr/>
        </p:nvCxnSpPr>
        <p:spPr>
          <a:xfrm flipV="1">
            <a:off x="110559" y="1318559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0" name="直接连接符 339"/>
          <p:cNvCxnSpPr/>
          <p:nvPr/>
        </p:nvCxnSpPr>
        <p:spPr>
          <a:xfrm flipV="1">
            <a:off x="110559" y="1392610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1" name="直接连接符 340"/>
          <p:cNvCxnSpPr/>
          <p:nvPr/>
        </p:nvCxnSpPr>
        <p:spPr>
          <a:xfrm flipV="1">
            <a:off x="110559" y="1466661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2" name="直接连接符 341"/>
          <p:cNvCxnSpPr/>
          <p:nvPr/>
        </p:nvCxnSpPr>
        <p:spPr>
          <a:xfrm flipV="1">
            <a:off x="110559" y="1209382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3" name="直接连接符 342"/>
          <p:cNvCxnSpPr/>
          <p:nvPr/>
        </p:nvCxnSpPr>
        <p:spPr>
          <a:xfrm flipV="1">
            <a:off x="110559" y="1283432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4" name="直接连接符 343"/>
          <p:cNvCxnSpPr/>
          <p:nvPr/>
        </p:nvCxnSpPr>
        <p:spPr>
          <a:xfrm flipV="1">
            <a:off x="110559" y="1357482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5" name="直接连接符 344"/>
          <p:cNvCxnSpPr/>
          <p:nvPr/>
        </p:nvCxnSpPr>
        <p:spPr>
          <a:xfrm flipV="1">
            <a:off x="110559" y="1431533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6" name="直接连接符 345"/>
          <p:cNvCxnSpPr/>
          <p:nvPr/>
        </p:nvCxnSpPr>
        <p:spPr>
          <a:xfrm flipV="1">
            <a:off x="110559" y="1132483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7" name="直接连接符 346"/>
          <p:cNvCxnSpPr/>
          <p:nvPr/>
        </p:nvCxnSpPr>
        <p:spPr>
          <a:xfrm flipV="1">
            <a:off x="110559" y="1171407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8" name="直接连接符 347"/>
          <p:cNvCxnSpPr/>
          <p:nvPr/>
        </p:nvCxnSpPr>
        <p:spPr>
          <a:xfrm flipV="1">
            <a:off x="764906" y="1211280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9" name="直接连接符 348"/>
          <p:cNvCxnSpPr/>
          <p:nvPr/>
        </p:nvCxnSpPr>
        <p:spPr>
          <a:xfrm flipV="1">
            <a:off x="764906" y="1285330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0" name="直接连接符 349"/>
          <p:cNvCxnSpPr/>
          <p:nvPr/>
        </p:nvCxnSpPr>
        <p:spPr>
          <a:xfrm flipV="1">
            <a:off x="764906" y="1359381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1" name="直接连接符 350"/>
          <p:cNvCxnSpPr/>
          <p:nvPr/>
        </p:nvCxnSpPr>
        <p:spPr>
          <a:xfrm flipV="1">
            <a:off x="764906" y="1433432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2" name="直接连接符 351"/>
          <p:cNvCxnSpPr/>
          <p:nvPr/>
        </p:nvCxnSpPr>
        <p:spPr>
          <a:xfrm flipV="1">
            <a:off x="764906" y="1507483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3" name="直接连接符 352"/>
          <p:cNvCxnSpPr/>
          <p:nvPr/>
        </p:nvCxnSpPr>
        <p:spPr>
          <a:xfrm flipV="1">
            <a:off x="764906" y="1581534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4" name="直接连接符 353"/>
          <p:cNvCxnSpPr/>
          <p:nvPr/>
        </p:nvCxnSpPr>
        <p:spPr>
          <a:xfrm flipV="1">
            <a:off x="764906" y="1177103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5" name="直接连接符 354"/>
          <p:cNvCxnSpPr/>
          <p:nvPr/>
        </p:nvCxnSpPr>
        <p:spPr>
          <a:xfrm flipV="1">
            <a:off x="764906" y="1251153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6" name="直接连接符 355"/>
          <p:cNvCxnSpPr/>
          <p:nvPr/>
        </p:nvCxnSpPr>
        <p:spPr>
          <a:xfrm flipV="1">
            <a:off x="764906" y="1325203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7" name="直接连接符 356"/>
          <p:cNvCxnSpPr/>
          <p:nvPr/>
        </p:nvCxnSpPr>
        <p:spPr>
          <a:xfrm flipV="1">
            <a:off x="764906" y="1399255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8" name="直接连接符 357"/>
          <p:cNvCxnSpPr/>
          <p:nvPr/>
        </p:nvCxnSpPr>
        <p:spPr>
          <a:xfrm flipV="1">
            <a:off x="764906" y="1473306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9" name="直接连接符 358"/>
          <p:cNvCxnSpPr/>
          <p:nvPr/>
        </p:nvCxnSpPr>
        <p:spPr>
          <a:xfrm flipV="1">
            <a:off x="764906" y="1547356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0" name="直接连接符 359"/>
          <p:cNvCxnSpPr/>
          <p:nvPr/>
        </p:nvCxnSpPr>
        <p:spPr>
          <a:xfrm flipV="1">
            <a:off x="764906" y="1140078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1" name="直接连接符 360"/>
          <p:cNvCxnSpPr/>
          <p:nvPr/>
        </p:nvCxnSpPr>
        <p:spPr>
          <a:xfrm flipV="1">
            <a:off x="764906" y="1105901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文本框 2"/>
          <p:cNvSpPr txBox="1"/>
          <p:nvPr/>
        </p:nvSpPr>
        <p:spPr>
          <a:xfrm>
            <a:off x="2951480" y="180975"/>
            <a:ext cx="3121660" cy="5835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3200" dirty="0">
                <a:latin typeface="+mj-ea"/>
                <a:ea typeface="+mj-ea"/>
                <a:sym typeface="Arial" panose="020B0604020202020204" pitchFamily="34" charset="0"/>
              </a:rPr>
              <a:t>设备电源的匹</a:t>
            </a:r>
            <a:r>
              <a:rPr lang="zh-CN" altLang="en-US" sz="3200" dirty="0">
                <a:latin typeface="+mj-ea"/>
                <a:ea typeface="+mj-ea"/>
                <a:sym typeface="Arial" panose="020B0604020202020204" pitchFamily="34" charset="0"/>
              </a:rPr>
              <a:t>配</a:t>
            </a:r>
            <a:endParaRPr lang="zh-CN" altLang="en-US" sz="3200" dirty="0">
              <a:latin typeface="+mj-ea"/>
              <a:ea typeface="+mj-ea"/>
              <a:sym typeface="Arial" panose="020B0604020202020204" pitchFamily="34" charset="0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1655445" y="1223645"/>
            <a:ext cx="2289175" cy="39878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2000" dirty="0">
                <a:latin typeface="+mj-ea"/>
                <a:ea typeface="+mj-ea"/>
                <a:sym typeface="Arial" panose="020B0604020202020204" pitchFamily="34" charset="0"/>
              </a:rPr>
              <a:t>高压电源：</a:t>
            </a:r>
            <a:r>
              <a:rPr lang="en-US" altLang="zh-CN" sz="2000" dirty="0">
                <a:latin typeface="+mj-ea"/>
                <a:ea typeface="+mj-ea"/>
                <a:sym typeface="Arial" panose="020B0604020202020204" pitchFamily="34" charset="0"/>
              </a:rPr>
              <a:t>10KVA</a:t>
            </a:r>
            <a:endParaRPr lang="en-US" altLang="zh-CN" sz="2000" dirty="0">
              <a:latin typeface="+mj-ea"/>
              <a:ea typeface="+mj-ea"/>
              <a:sym typeface="Arial" panose="020B0604020202020204" pitchFamily="34" charset="0"/>
            </a:endParaRPr>
          </a:p>
        </p:txBody>
      </p:sp>
      <p:pic>
        <p:nvPicPr>
          <p:cNvPr id="2" name="图片 1" descr="局部截取_20260515_12141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19455" y="1588135"/>
            <a:ext cx="7472680" cy="4766945"/>
          </a:xfrm>
          <a:prstGeom prst="rect">
            <a:avLst/>
          </a:prstGeom>
        </p:spPr>
      </p:pic>
      <p:sp>
        <p:nvSpPr>
          <p:cNvPr id="6" name="文本框 5"/>
          <p:cNvSpPr txBox="1"/>
          <p:nvPr/>
        </p:nvSpPr>
        <p:spPr>
          <a:xfrm>
            <a:off x="3168015" y="6165215"/>
            <a:ext cx="3310890" cy="70675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2000" dirty="0">
                <a:latin typeface="+mj-ea"/>
                <a:ea typeface="+mj-ea"/>
                <a:sym typeface="Arial" panose="020B0604020202020204" pitchFamily="34" charset="0"/>
              </a:rPr>
              <a:t>高压电机：</a:t>
            </a:r>
            <a:r>
              <a:rPr lang="en-US" altLang="zh-CN" sz="2000" dirty="0">
                <a:latin typeface="+mj-ea"/>
                <a:ea typeface="+mj-ea"/>
                <a:sym typeface="Arial" panose="020B0604020202020204" pitchFamily="34" charset="0"/>
              </a:rPr>
              <a:t>10KVA</a:t>
            </a:r>
            <a:r>
              <a:rPr lang="zh-CN" altLang="en-US" sz="2000" dirty="0">
                <a:latin typeface="+mj-ea"/>
                <a:ea typeface="+mj-ea"/>
                <a:sym typeface="Arial" panose="020B0604020202020204" pitchFamily="34" charset="0"/>
              </a:rPr>
              <a:t>，采用低压控制高压的模式</a:t>
            </a:r>
            <a:r>
              <a:rPr lang="zh-CN" altLang="en-US" sz="2000" dirty="0">
                <a:latin typeface="+mj-ea"/>
                <a:ea typeface="+mj-ea"/>
                <a:sym typeface="Arial" panose="020B0604020202020204" pitchFamily="34" charset="0"/>
              </a:rPr>
              <a:t>运行。</a:t>
            </a:r>
            <a:endParaRPr lang="zh-CN" altLang="en-US" sz="2000" dirty="0">
              <a:latin typeface="+mj-ea"/>
              <a:ea typeface="+mj-ea"/>
              <a:sym typeface="Arial" panose="020B0604020202020204" pitchFamily="34" charset="0"/>
            </a:endParaRPr>
          </a:p>
        </p:txBody>
      </p:sp>
      <p:cxnSp>
        <p:nvCxnSpPr>
          <p:cNvPr id="8" name="直接连接符 7"/>
          <p:cNvCxnSpPr/>
          <p:nvPr/>
        </p:nvCxnSpPr>
        <p:spPr>
          <a:xfrm>
            <a:off x="35560" y="764540"/>
            <a:ext cx="9900285" cy="0"/>
          </a:xfrm>
          <a:prstGeom prst="line">
            <a:avLst/>
          </a:prstGeom>
          <a:ln w="88900" cap="flat" cmpd="thickThin">
            <a:solidFill>
              <a:schemeClr val="accent1">
                <a:lumMod val="75000"/>
              </a:schemeClr>
            </a:solidFill>
            <a:prstDash val="solid"/>
            <a:bevel/>
            <a:head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44" name="直接连接符 143"/>
          <p:cNvCxnSpPr/>
          <p:nvPr/>
        </p:nvCxnSpPr>
        <p:spPr>
          <a:xfrm flipV="1">
            <a:off x="9163811" y="2371407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5" name="直接连接符 144"/>
          <p:cNvCxnSpPr/>
          <p:nvPr/>
        </p:nvCxnSpPr>
        <p:spPr>
          <a:xfrm flipV="1">
            <a:off x="9163811" y="2445458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6" name="直接连接符 145"/>
          <p:cNvCxnSpPr/>
          <p:nvPr/>
        </p:nvCxnSpPr>
        <p:spPr>
          <a:xfrm flipV="1">
            <a:off x="9163811" y="2519508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7" name="直接连接符 146"/>
          <p:cNvCxnSpPr/>
          <p:nvPr/>
        </p:nvCxnSpPr>
        <p:spPr>
          <a:xfrm flipV="1">
            <a:off x="9163811" y="2593559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8" name="直接连接符 147"/>
          <p:cNvCxnSpPr/>
          <p:nvPr/>
        </p:nvCxnSpPr>
        <p:spPr>
          <a:xfrm flipV="1">
            <a:off x="9163811" y="2667609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9" name="直接连接符 148"/>
          <p:cNvCxnSpPr/>
          <p:nvPr/>
        </p:nvCxnSpPr>
        <p:spPr>
          <a:xfrm flipV="1">
            <a:off x="9163811" y="2741660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0" name="直接连接符 149"/>
          <p:cNvCxnSpPr/>
          <p:nvPr/>
        </p:nvCxnSpPr>
        <p:spPr>
          <a:xfrm flipV="1">
            <a:off x="9163811" y="2815710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1" name="直接连接符 150"/>
          <p:cNvCxnSpPr/>
          <p:nvPr/>
        </p:nvCxnSpPr>
        <p:spPr>
          <a:xfrm flipV="1">
            <a:off x="9163811" y="2889761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2" name="直接连接符 151"/>
          <p:cNvCxnSpPr/>
          <p:nvPr/>
        </p:nvCxnSpPr>
        <p:spPr>
          <a:xfrm flipV="1">
            <a:off x="9163811" y="2963812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3" name="直接连接符 152"/>
          <p:cNvCxnSpPr/>
          <p:nvPr/>
        </p:nvCxnSpPr>
        <p:spPr>
          <a:xfrm flipV="1">
            <a:off x="9163811" y="3037863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4" name="直接连接符 153"/>
          <p:cNvCxnSpPr/>
          <p:nvPr/>
        </p:nvCxnSpPr>
        <p:spPr>
          <a:xfrm flipV="1">
            <a:off x="9163811" y="3111913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5" name="直接连接符 154"/>
          <p:cNvCxnSpPr/>
          <p:nvPr/>
        </p:nvCxnSpPr>
        <p:spPr>
          <a:xfrm flipV="1">
            <a:off x="9163811" y="3185964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6" name="直接连接符 155"/>
          <p:cNvCxnSpPr/>
          <p:nvPr/>
        </p:nvCxnSpPr>
        <p:spPr>
          <a:xfrm flipV="1">
            <a:off x="9163811" y="3260014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7" name="直接连接符 156"/>
          <p:cNvCxnSpPr/>
          <p:nvPr/>
        </p:nvCxnSpPr>
        <p:spPr>
          <a:xfrm flipV="1">
            <a:off x="9163811" y="3334064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8" name="直接连接符 157"/>
          <p:cNvCxnSpPr/>
          <p:nvPr/>
        </p:nvCxnSpPr>
        <p:spPr>
          <a:xfrm flipV="1">
            <a:off x="9163811" y="3408115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9" name="直接连接符 158"/>
          <p:cNvCxnSpPr/>
          <p:nvPr/>
        </p:nvCxnSpPr>
        <p:spPr>
          <a:xfrm flipV="1">
            <a:off x="9163811" y="3482166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0" name="直接连接符 159"/>
          <p:cNvCxnSpPr/>
          <p:nvPr/>
        </p:nvCxnSpPr>
        <p:spPr>
          <a:xfrm flipV="1">
            <a:off x="9163811" y="3556217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1" name="直接连接符 160"/>
          <p:cNvCxnSpPr/>
          <p:nvPr/>
        </p:nvCxnSpPr>
        <p:spPr>
          <a:xfrm flipV="1">
            <a:off x="9163811" y="3630268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2" name="直接连接符 161"/>
          <p:cNvCxnSpPr/>
          <p:nvPr/>
        </p:nvCxnSpPr>
        <p:spPr>
          <a:xfrm flipV="1">
            <a:off x="9163811" y="3704317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3" name="直接连接符 162"/>
          <p:cNvCxnSpPr/>
          <p:nvPr/>
        </p:nvCxnSpPr>
        <p:spPr>
          <a:xfrm flipV="1">
            <a:off x="9163811" y="3778369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4" name="直接连接符 163"/>
          <p:cNvCxnSpPr/>
          <p:nvPr/>
        </p:nvCxnSpPr>
        <p:spPr>
          <a:xfrm flipV="1">
            <a:off x="9163811" y="3852419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5" name="直接连接符 164"/>
          <p:cNvCxnSpPr/>
          <p:nvPr/>
        </p:nvCxnSpPr>
        <p:spPr>
          <a:xfrm flipV="1">
            <a:off x="9163811" y="3926470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6" name="直接连接符 165"/>
          <p:cNvCxnSpPr/>
          <p:nvPr/>
        </p:nvCxnSpPr>
        <p:spPr>
          <a:xfrm flipV="1">
            <a:off x="9163811" y="4000520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7" name="直接连接符 166"/>
          <p:cNvCxnSpPr/>
          <p:nvPr/>
        </p:nvCxnSpPr>
        <p:spPr>
          <a:xfrm flipV="1">
            <a:off x="9163811" y="4074571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8" name="直接连接符 167"/>
          <p:cNvCxnSpPr/>
          <p:nvPr/>
        </p:nvCxnSpPr>
        <p:spPr>
          <a:xfrm flipV="1">
            <a:off x="9163811" y="4148622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9" name="直接连接符 168"/>
          <p:cNvCxnSpPr/>
          <p:nvPr/>
        </p:nvCxnSpPr>
        <p:spPr>
          <a:xfrm flipV="1">
            <a:off x="9163811" y="4222673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0" name="直接连接符 169"/>
          <p:cNvCxnSpPr/>
          <p:nvPr/>
        </p:nvCxnSpPr>
        <p:spPr>
          <a:xfrm flipV="1">
            <a:off x="9163811" y="4296723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1" name="直接连接符 170"/>
          <p:cNvCxnSpPr/>
          <p:nvPr/>
        </p:nvCxnSpPr>
        <p:spPr>
          <a:xfrm flipV="1">
            <a:off x="9163811" y="4370774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2" name="直接连接符 171"/>
          <p:cNvCxnSpPr/>
          <p:nvPr/>
        </p:nvCxnSpPr>
        <p:spPr>
          <a:xfrm flipV="1">
            <a:off x="9163811" y="4444825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3" name="直接连接符 172"/>
          <p:cNvCxnSpPr/>
          <p:nvPr/>
        </p:nvCxnSpPr>
        <p:spPr>
          <a:xfrm flipV="1">
            <a:off x="9163811" y="4518875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4" name="直接连接符 173"/>
          <p:cNvCxnSpPr/>
          <p:nvPr/>
        </p:nvCxnSpPr>
        <p:spPr>
          <a:xfrm flipV="1">
            <a:off x="9163811" y="4592925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5" name="直接连接符 174"/>
          <p:cNvCxnSpPr/>
          <p:nvPr/>
        </p:nvCxnSpPr>
        <p:spPr>
          <a:xfrm flipV="1">
            <a:off x="9163811" y="4666976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6" name="直接连接符 175"/>
          <p:cNvCxnSpPr/>
          <p:nvPr/>
        </p:nvCxnSpPr>
        <p:spPr>
          <a:xfrm flipV="1">
            <a:off x="9163811" y="4741027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7" name="直接连接符 176"/>
          <p:cNvCxnSpPr/>
          <p:nvPr/>
        </p:nvCxnSpPr>
        <p:spPr>
          <a:xfrm flipV="1">
            <a:off x="9163811" y="4815078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8" name="直接连接符 177"/>
          <p:cNvCxnSpPr/>
          <p:nvPr/>
        </p:nvCxnSpPr>
        <p:spPr>
          <a:xfrm flipV="1">
            <a:off x="9163811" y="4889128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9" name="直接连接符 178"/>
          <p:cNvCxnSpPr/>
          <p:nvPr/>
        </p:nvCxnSpPr>
        <p:spPr>
          <a:xfrm flipV="1">
            <a:off x="9163811" y="4963179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0" name="直接连接符 179"/>
          <p:cNvCxnSpPr/>
          <p:nvPr/>
        </p:nvCxnSpPr>
        <p:spPr>
          <a:xfrm flipV="1">
            <a:off x="9163811" y="5037230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1" name="直接连接符 180"/>
          <p:cNvCxnSpPr/>
          <p:nvPr/>
        </p:nvCxnSpPr>
        <p:spPr>
          <a:xfrm flipV="1">
            <a:off x="9163811" y="5105584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2" name="直接连接符 181"/>
          <p:cNvCxnSpPr/>
          <p:nvPr/>
        </p:nvCxnSpPr>
        <p:spPr>
          <a:xfrm flipV="1">
            <a:off x="9163811" y="5179635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3" name="直接连接符 182"/>
          <p:cNvCxnSpPr/>
          <p:nvPr/>
        </p:nvCxnSpPr>
        <p:spPr>
          <a:xfrm flipV="1">
            <a:off x="9163811" y="5253685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4" name="直接连接符 183"/>
          <p:cNvCxnSpPr/>
          <p:nvPr/>
        </p:nvCxnSpPr>
        <p:spPr>
          <a:xfrm flipV="1">
            <a:off x="9163811" y="5327736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5" name="直接连接符 184"/>
          <p:cNvCxnSpPr/>
          <p:nvPr/>
        </p:nvCxnSpPr>
        <p:spPr>
          <a:xfrm flipV="1">
            <a:off x="9163811" y="5401787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6" name="直接连接符 185"/>
          <p:cNvCxnSpPr/>
          <p:nvPr/>
        </p:nvCxnSpPr>
        <p:spPr>
          <a:xfrm flipV="1">
            <a:off x="9152420" y="5475837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7" name="直接连接符 186"/>
          <p:cNvCxnSpPr/>
          <p:nvPr/>
        </p:nvCxnSpPr>
        <p:spPr>
          <a:xfrm flipV="1">
            <a:off x="9163811" y="3516343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8" name="直接连接符 187"/>
          <p:cNvCxnSpPr/>
          <p:nvPr/>
        </p:nvCxnSpPr>
        <p:spPr>
          <a:xfrm flipV="1">
            <a:off x="9163811" y="3590394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9" name="直接连接符 188"/>
          <p:cNvCxnSpPr/>
          <p:nvPr/>
        </p:nvCxnSpPr>
        <p:spPr>
          <a:xfrm flipV="1">
            <a:off x="9163811" y="3664445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0" name="直接连接符 189"/>
          <p:cNvCxnSpPr/>
          <p:nvPr/>
        </p:nvCxnSpPr>
        <p:spPr>
          <a:xfrm flipV="1">
            <a:off x="9163811" y="3738495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1" name="直接连接符 190"/>
          <p:cNvCxnSpPr/>
          <p:nvPr/>
        </p:nvCxnSpPr>
        <p:spPr>
          <a:xfrm flipV="1">
            <a:off x="9163811" y="3812546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2" name="直接连接符 191"/>
          <p:cNvCxnSpPr/>
          <p:nvPr/>
        </p:nvCxnSpPr>
        <p:spPr>
          <a:xfrm flipV="1">
            <a:off x="9163811" y="3886596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3" name="直接连接符 192"/>
          <p:cNvCxnSpPr/>
          <p:nvPr/>
        </p:nvCxnSpPr>
        <p:spPr>
          <a:xfrm flipV="1">
            <a:off x="9163811" y="3960647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4" name="直接连接符 193"/>
          <p:cNvCxnSpPr/>
          <p:nvPr/>
        </p:nvCxnSpPr>
        <p:spPr>
          <a:xfrm flipV="1">
            <a:off x="9163811" y="4034698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5" name="直接连接符 194"/>
          <p:cNvCxnSpPr/>
          <p:nvPr/>
        </p:nvCxnSpPr>
        <p:spPr>
          <a:xfrm flipV="1">
            <a:off x="9163811" y="4108749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6" name="直接连接符 195"/>
          <p:cNvCxnSpPr/>
          <p:nvPr/>
        </p:nvCxnSpPr>
        <p:spPr>
          <a:xfrm flipV="1">
            <a:off x="9163811" y="4182799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7" name="直接连接符 196"/>
          <p:cNvCxnSpPr/>
          <p:nvPr/>
        </p:nvCxnSpPr>
        <p:spPr>
          <a:xfrm flipV="1">
            <a:off x="9163811" y="4256850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8" name="直接连接符 197"/>
          <p:cNvCxnSpPr/>
          <p:nvPr/>
        </p:nvCxnSpPr>
        <p:spPr>
          <a:xfrm flipV="1">
            <a:off x="9163811" y="4330900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9" name="直接连接符 198"/>
          <p:cNvCxnSpPr/>
          <p:nvPr/>
        </p:nvCxnSpPr>
        <p:spPr>
          <a:xfrm flipV="1">
            <a:off x="9163811" y="4404951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0" name="直接连接符 199"/>
          <p:cNvCxnSpPr/>
          <p:nvPr/>
        </p:nvCxnSpPr>
        <p:spPr>
          <a:xfrm flipV="1">
            <a:off x="9163811" y="4479001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1" name="直接连接符 200"/>
          <p:cNvCxnSpPr/>
          <p:nvPr/>
        </p:nvCxnSpPr>
        <p:spPr>
          <a:xfrm flipV="1">
            <a:off x="9163811" y="4553052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2" name="直接连接符 201"/>
          <p:cNvCxnSpPr/>
          <p:nvPr/>
        </p:nvCxnSpPr>
        <p:spPr>
          <a:xfrm flipV="1">
            <a:off x="9163811" y="4627103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3" name="直接连接符 202"/>
          <p:cNvCxnSpPr/>
          <p:nvPr/>
        </p:nvCxnSpPr>
        <p:spPr>
          <a:xfrm flipV="1">
            <a:off x="9163811" y="4701154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4" name="直接连接符 203"/>
          <p:cNvCxnSpPr/>
          <p:nvPr/>
        </p:nvCxnSpPr>
        <p:spPr>
          <a:xfrm flipV="1">
            <a:off x="9163811" y="4775204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5" name="直接连接符 204"/>
          <p:cNvCxnSpPr/>
          <p:nvPr/>
        </p:nvCxnSpPr>
        <p:spPr>
          <a:xfrm flipV="1">
            <a:off x="9163811" y="4849255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6" name="直接连接符 205"/>
          <p:cNvCxnSpPr/>
          <p:nvPr/>
        </p:nvCxnSpPr>
        <p:spPr>
          <a:xfrm flipV="1">
            <a:off x="9163811" y="4923306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7" name="直接连接符 206"/>
          <p:cNvCxnSpPr/>
          <p:nvPr/>
        </p:nvCxnSpPr>
        <p:spPr>
          <a:xfrm flipV="1">
            <a:off x="9163811" y="4997356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8" name="直接连接符 207"/>
          <p:cNvCxnSpPr/>
          <p:nvPr/>
        </p:nvCxnSpPr>
        <p:spPr>
          <a:xfrm flipV="1">
            <a:off x="9163811" y="5071406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9" name="直接连接符 208"/>
          <p:cNvCxnSpPr/>
          <p:nvPr/>
        </p:nvCxnSpPr>
        <p:spPr>
          <a:xfrm flipV="1">
            <a:off x="9163811" y="5139761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0" name="直接连接符 209"/>
          <p:cNvCxnSpPr/>
          <p:nvPr/>
        </p:nvCxnSpPr>
        <p:spPr>
          <a:xfrm flipV="1">
            <a:off x="9163811" y="5213812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1" name="直接连接符 210"/>
          <p:cNvCxnSpPr/>
          <p:nvPr/>
        </p:nvCxnSpPr>
        <p:spPr>
          <a:xfrm flipV="1">
            <a:off x="9163811" y="5287862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2" name="直接连接符 211"/>
          <p:cNvCxnSpPr/>
          <p:nvPr/>
        </p:nvCxnSpPr>
        <p:spPr>
          <a:xfrm flipV="1">
            <a:off x="9163811" y="5361913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3" name="直接连接符 212"/>
          <p:cNvCxnSpPr/>
          <p:nvPr/>
        </p:nvCxnSpPr>
        <p:spPr>
          <a:xfrm flipV="1">
            <a:off x="9163811" y="5435963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0" name="直接连接符 219"/>
          <p:cNvCxnSpPr/>
          <p:nvPr/>
        </p:nvCxnSpPr>
        <p:spPr>
          <a:xfrm flipV="1">
            <a:off x="9163811" y="2337229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1" name="直接连接符 220"/>
          <p:cNvCxnSpPr/>
          <p:nvPr/>
        </p:nvCxnSpPr>
        <p:spPr>
          <a:xfrm flipV="1">
            <a:off x="9163811" y="2411280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2" name="直接连接符 221"/>
          <p:cNvCxnSpPr/>
          <p:nvPr/>
        </p:nvCxnSpPr>
        <p:spPr>
          <a:xfrm flipV="1">
            <a:off x="9163811" y="2485331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3" name="直接连接符 222"/>
          <p:cNvCxnSpPr/>
          <p:nvPr/>
        </p:nvCxnSpPr>
        <p:spPr>
          <a:xfrm flipV="1">
            <a:off x="9163811" y="2559382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4" name="直接连接符 223"/>
          <p:cNvCxnSpPr/>
          <p:nvPr/>
        </p:nvCxnSpPr>
        <p:spPr>
          <a:xfrm flipV="1">
            <a:off x="9163811" y="2633432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5" name="直接连接符 224"/>
          <p:cNvCxnSpPr/>
          <p:nvPr/>
        </p:nvCxnSpPr>
        <p:spPr>
          <a:xfrm flipV="1">
            <a:off x="9163811" y="2707483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6" name="直接连接符 225"/>
          <p:cNvCxnSpPr/>
          <p:nvPr/>
        </p:nvCxnSpPr>
        <p:spPr>
          <a:xfrm flipV="1">
            <a:off x="9163811" y="2781533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7" name="直接连接符 226"/>
          <p:cNvCxnSpPr/>
          <p:nvPr/>
        </p:nvCxnSpPr>
        <p:spPr>
          <a:xfrm flipV="1">
            <a:off x="9163811" y="2855584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8" name="直接连接符 227"/>
          <p:cNvCxnSpPr/>
          <p:nvPr/>
        </p:nvCxnSpPr>
        <p:spPr>
          <a:xfrm flipV="1">
            <a:off x="9163811" y="2929634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9" name="直接连接符 228"/>
          <p:cNvCxnSpPr/>
          <p:nvPr/>
        </p:nvCxnSpPr>
        <p:spPr>
          <a:xfrm flipV="1">
            <a:off x="9163811" y="3003685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0" name="直接连接符 229"/>
          <p:cNvCxnSpPr/>
          <p:nvPr/>
        </p:nvCxnSpPr>
        <p:spPr>
          <a:xfrm flipV="1">
            <a:off x="9163811" y="3077736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1" name="直接连接符 230"/>
          <p:cNvCxnSpPr/>
          <p:nvPr/>
        </p:nvCxnSpPr>
        <p:spPr>
          <a:xfrm flipV="1">
            <a:off x="9163811" y="3151787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2" name="直接连接符 231"/>
          <p:cNvCxnSpPr/>
          <p:nvPr/>
        </p:nvCxnSpPr>
        <p:spPr>
          <a:xfrm flipV="1">
            <a:off x="9163811" y="3225837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3" name="直接连接符 232"/>
          <p:cNvCxnSpPr/>
          <p:nvPr/>
        </p:nvCxnSpPr>
        <p:spPr>
          <a:xfrm flipV="1">
            <a:off x="9163811" y="3299888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4" name="直接连接符 233"/>
          <p:cNvCxnSpPr/>
          <p:nvPr/>
        </p:nvCxnSpPr>
        <p:spPr>
          <a:xfrm flipV="1">
            <a:off x="9163811" y="3373939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5" name="直接连接符 234"/>
          <p:cNvCxnSpPr/>
          <p:nvPr/>
        </p:nvCxnSpPr>
        <p:spPr>
          <a:xfrm flipV="1">
            <a:off x="9163811" y="3447989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3" name="直接连接符 242"/>
          <p:cNvCxnSpPr/>
          <p:nvPr/>
        </p:nvCxnSpPr>
        <p:spPr>
          <a:xfrm flipV="1">
            <a:off x="9163811" y="1516976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4" name="直接连接符 243"/>
          <p:cNvCxnSpPr/>
          <p:nvPr/>
        </p:nvCxnSpPr>
        <p:spPr>
          <a:xfrm flipV="1">
            <a:off x="9163811" y="1591027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5" name="直接连接符 244"/>
          <p:cNvCxnSpPr/>
          <p:nvPr/>
        </p:nvCxnSpPr>
        <p:spPr>
          <a:xfrm flipV="1">
            <a:off x="9163811" y="1665078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6" name="直接连接符 245"/>
          <p:cNvCxnSpPr/>
          <p:nvPr/>
        </p:nvCxnSpPr>
        <p:spPr>
          <a:xfrm flipV="1">
            <a:off x="9163811" y="1739129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7" name="直接连接符 246"/>
          <p:cNvCxnSpPr/>
          <p:nvPr/>
        </p:nvCxnSpPr>
        <p:spPr>
          <a:xfrm flipV="1">
            <a:off x="9163811" y="1813179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8" name="直接连接符 247"/>
          <p:cNvCxnSpPr/>
          <p:nvPr/>
        </p:nvCxnSpPr>
        <p:spPr>
          <a:xfrm flipV="1">
            <a:off x="9163811" y="1887230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9" name="直接连接符 248"/>
          <p:cNvCxnSpPr/>
          <p:nvPr/>
        </p:nvCxnSpPr>
        <p:spPr>
          <a:xfrm flipV="1">
            <a:off x="9163811" y="1961280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0" name="直接连接符 249"/>
          <p:cNvCxnSpPr/>
          <p:nvPr/>
        </p:nvCxnSpPr>
        <p:spPr>
          <a:xfrm flipV="1">
            <a:off x="9163811" y="2035331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1" name="直接连接符 250"/>
          <p:cNvCxnSpPr/>
          <p:nvPr/>
        </p:nvCxnSpPr>
        <p:spPr>
          <a:xfrm flipV="1">
            <a:off x="9163811" y="2109381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2" name="直接连接符 251"/>
          <p:cNvCxnSpPr/>
          <p:nvPr/>
        </p:nvCxnSpPr>
        <p:spPr>
          <a:xfrm flipV="1">
            <a:off x="9163811" y="2183432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3" name="直接连接符 252"/>
          <p:cNvCxnSpPr/>
          <p:nvPr/>
        </p:nvCxnSpPr>
        <p:spPr>
          <a:xfrm flipV="1">
            <a:off x="9163811" y="2257483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4" name="直接连接符 253"/>
          <p:cNvCxnSpPr/>
          <p:nvPr/>
        </p:nvCxnSpPr>
        <p:spPr>
          <a:xfrm flipV="1">
            <a:off x="9163811" y="1482799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5" name="直接连接符 254"/>
          <p:cNvCxnSpPr/>
          <p:nvPr/>
        </p:nvCxnSpPr>
        <p:spPr>
          <a:xfrm flipV="1">
            <a:off x="9163811" y="1556850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6" name="直接连接符 255"/>
          <p:cNvCxnSpPr/>
          <p:nvPr/>
        </p:nvCxnSpPr>
        <p:spPr>
          <a:xfrm flipV="1">
            <a:off x="9163811" y="1630900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7" name="直接连接符 256"/>
          <p:cNvCxnSpPr/>
          <p:nvPr/>
        </p:nvCxnSpPr>
        <p:spPr>
          <a:xfrm flipV="1">
            <a:off x="9163811" y="1704951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8" name="直接连接符 257"/>
          <p:cNvCxnSpPr/>
          <p:nvPr/>
        </p:nvCxnSpPr>
        <p:spPr>
          <a:xfrm flipV="1">
            <a:off x="9163811" y="1779002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9" name="直接连接符 258"/>
          <p:cNvCxnSpPr/>
          <p:nvPr/>
        </p:nvCxnSpPr>
        <p:spPr>
          <a:xfrm flipV="1">
            <a:off x="9163811" y="1853053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0" name="直接连接符 259"/>
          <p:cNvCxnSpPr/>
          <p:nvPr/>
        </p:nvCxnSpPr>
        <p:spPr>
          <a:xfrm flipV="1">
            <a:off x="9163811" y="1927103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1" name="直接连接符 260"/>
          <p:cNvCxnSpPr/>
          <p:nvPr/>
        </p:nvCxnSpPr>
        <p:spPr>
          <a:xfrm flipV="1">
            <a:off x="9163811" y="2001154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2" name="直接连接符 261"/>
          <p:cNvCxnSpPr/>
          <p:nvPr/>
        </p:nvCxnSpPr>
        <p:spPr>
          <a:xfrm flipV="1">
            <a:off x="9163811" y="2075204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3" name="直接连接符 262"/>
          <p:cNvCxnSpPr/>
          <p:nvPr/>
        </p:nvCxnSpPr>
        <p:spPr>
          <a:xfrm flipV="1">
            <a:off x="9163811" y="2149255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4" name="直接连接符 263"/>
          <p:cNvCxnSpPr/>
          <p:nvPr/>
        </p:nvCxnSpPr>
        <p:spPr>
          <a:xfrm flipV="1">
            <a:off x="9163811" y="2223305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5" name="直接连接符 264"/>
          <p:cNvCxnSpPr/>
          <p:nvPr/>
        </p:nvCxnSpPr>
        <p:spPr>
          <a:xfrm flipV="1">
            <a:off x="9163811" y="2297356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6" name="直接连接符 265"/>
          <p:cNvCxnSpPr/>
          <p:nvPr/>
        </p:nvCxnSpPr>
        <p:spPr>
          <a:xfrm flipV="1">
            <a:off x="9163811" y="1223623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7" name="直接连接符 266"/>
          <p:cNvCxnSpPr/>
          <p:nvPr/>
        </p:nvCxnSpPr>
        <p:spPr>
          <a:xfrm flipV="1">
            <a:off x="9163811" y="1297673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8" name="直接连接符 267"/>
          <p:cNvCxnSpPr/>
          <p:nvPr/>
        </p:nvCxnSpPr>
        <p:spPr>
          <a:xfrm flipV="1">
            <a:off x="9163811" y="1371724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9" name="直接连接符 268"/>
          <p:cNvCxnSpPr/>
          <p:nvPr/>
        </p:nvCxnSpPr>
        <p:spPr>
          <a:xfrm flipV="1">
            <a:off x="9163811" y="1445774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0" name="直接连接符 269"/>
          <p:cNvCxnSpPr/>
          <p:nvPr/>
        </p:nvCxnSpPr>
        <p:spPr>
          <a:xfrm flipV="1">
            <a:off x="9163811" y="1188495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1" name="直接连接符 270"/>
          <p:cNvCxnSpPr/>
          <p:nvPr/>
        </p:nvCxnSpPr>
        <p:spPr>
          <a:xfrm flipV="1">
            <a:off x="9163811" y="1262546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2" name="直接连接符 271"/>
          <p:cNvCxnSpPr/>
          <p:nvPr/>
        </p:nvCxnSpPr>
        <p:spPr>
          <a:xfrm flipV="1">
            <a:off x="9163811" y="1336597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3" name="直接连接符 272"/>
          <p:cNvCxnSpPr/>
          <p:nvPr/>
        </p:nvCxnSpPr>
        <p:spPr>
          <a:xfrm flipV="1">
            <a:off x="9163811" y="1410647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4" name="直接连接符 273"/>
          <p:cNvCxnSpPr/>
          <p:nvPr/>
        </p:nvCxnSpPr>
        <p:spPr>
          <a:xfrm flipV="1">
            <a:off x="9163811" y="1111597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6" name="直接连接符 275"/>
          <p:cNvCxnSpPr/>
          <p:nvPr/>
        </p:nvCxnSpPr>
        <p:spPr>
          <a:xfrm flipV="1">
            <a:off x="9163811" y="1150521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9" name="直接连接符 288"/>
          <p:cNvCxnSpPr/>
          <p:nvPr/>
        </p:nvCxnSpPr>
        <p:spPr>
          <a:xfrm flipV="1">
            <a:off x="8513263" y="5101786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0" name="直接连接符 289"/>
          <p:cNvCxnSpPr/>
          <p:nvPr/>
        </p:nvCxnSpPr>
        <p:spPr>
          <a:xfrm flipV="1">
            <a:off x="8513263" y="5175837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1" name="直接连接符 290"/>
          <p:cNvCxnSpPr/>
          <p:nvPr/>
        </p:nvCxnSpPr>
        <p:spPr>
          <a:xfrm flipV="1">
            <a:off x="8513263" y="5249888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2" name="直接连接符 291"/>
          <p:cNvCxnSpPr/>
          <p:nvPr/>
        </p:nvCxnSpPr>
        <p:spPr>
          <a:xfrm flipV="1">
            <a:off x="8513263" y="5323939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3" name="直接连接符 292"/>
          <p:cNvCxnSpPr/>
          <p:nvPr/>
        </p:nvCxnSpPr>
        <p:spPr>
          <a:xfrm flipV="1">
            <a:off x="8513263" y="5397989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4" name="直接连接符 293"/>
          <p:cNvCxnSpPr/>
          <p:nvPr/>
        </p:nvCxnSpPr>
        <p:spPr>
          <a:xfrm flipV="1">
            <a:off x="8513263" y="5466343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9" name="直接连接符 298"/>
          <p:cNvCxnSpPr/>
          <p:nvPr/>
        </p:nvCxnSpPr>
        <p:spPr>
          <a:xfrm flipV="1">
            <a:off x="8513263" y="5067609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0" name="直接连接符 299"/>
          <p:cNvCxnSpPr/>
          <p:nvPr/>
        </p:nvCxnSpPr>
        <p:spPr>
          <a:xfrm flipV="1">
            <a:off x="8513263" y="5141660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1" name="直接连接符 300"/>
          <p:cNvCxnSpPr/>
          <p:nvPr/>
        </p:nvCxnSpPr>
        <p:spPr>
          <a:xfrm flipV="1">
            <a:off x="8513263" y="5215710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2" name="直接连接符 301"/>
          <p:cNvCxnSpPr/>
          <p:nvPr/>
        </p:nvCxnSpPr>
        <p:spPr>
          <a:xfrm flipV="1">
            <a:off x="8513263" y="5289761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3" name="直接连接符 302"/>
          <p:cNvCxnSpPr/>
          <p:nvPr/>
        </p:nvCxnSpPr>
        <p:spPr>
          <a:xfrm flipV="1">
            <a:off x="8513263" y="5363812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4" name="直接连接符 303"/>
          <p:cNvCxnSpPr/>
          <p:nvPr/>
        </p:nvCxnSpPr>
        <p:spPr>
          <a:xfrm flipV="1">
            <a:off x="8513263" y="5437863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3" name="直接连接符 312"/>
          <p:cNvCxnSpPr/>
          <p:nvPr/>
        </p:nvCxnSpPr>
        <p:spPr>
          <a:xfrm flipV="1">
            <a:off x="8513263" y="5030584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7" name="直接连接符 316"/>
          <p:cNvCxnSpPr/>
          <p:nvPr/>
        </p:nvCxnSpPr>
        <p:spPr>
          <a:xfrm flipV="1">
            <a:off x="8513263" y="4995457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7" name="直接连接符 326"/>
          <p:cNvCxnSpPr/>
          <p:nvPr/>
        </p:nvCxnSpPr>
        <p:spPr>
          <a:xfrm flipV="1">
            <a:off x="110559" y="1537862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8" name="直接连接符 327"/>
          <p:cNvCxnSpPr/>
          <p:nvPr/>
        </p:nvCxnSpPr>
        <p:spPr>
          <a:xfrm flipV="1">
            <a:off x="110559" y="1611913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9" name="直接连接符 328"/>
          <p:cNvCxnSpPr/>
          <p:nvPr/>
        </p:nvCxnSpPr>
        <p:spPr>
          <a:xfrm flipV="1">
            <a:off x="110559" y="1685964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0" name="直接连接符 329"/>
          <p:cNvCxnSpPr/>
          <p:nvPr/>
        </p:nvCxnSpPr>
        <p:spPr>
          <a:xfrm flipV="1">
            <a:off x="110559" y="1760014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1" name="直接连接符 330"/>
          <p:cNvCxnSpPr/>
          <p:nvPr/>
        </p:nvCxnSpPr>
        <p:spPr>
          <a:xfrm flipV="1">
            <a:off x="110559" y="1834065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2" name="直接连接符 331"/>
          <p:cNvCxnSpPr/>
          <p:nvPr/>
        </p:nvCxnSpPr>
        <p:spPr>
          <a:xfrm flipV="1">
            <a:off x="110559" y="1503686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3" name="直接连接符 332"/>
          <p:cNvCxnSpPr/>
          <p:nvPr/>
        </p:nvCxnSpPr>
        <p:spPr>
          <a:xfrm flipV="1">
            <a:off x="110559" y="1577736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4" name="直接连接符 333"/>
          <p:cNvCxnSpPr/>
          <p:nvPr/>
        </p:nvCxnSpPr>
        <p:spPr>
          <a:xfrm flipV="1">
            <a:off x="110559" y="1651786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5" name="直接连接符 334"/>
          <p:cNvCxnSpPr/>
          <p:nvPr/>
        </p:nvCxnSpPr>
        <p:spPr>
          <a:xfrm flipV="1">
            <a:off x="110559" y="1725837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6" name="直接连接符 335"/>
          <p:cNvCxnSpPr/>
          <p:nvPr/>
        </p:nvCxnSpPr>
        <p:spPr>
          <a:xfrm flipV="1">
            <a:off x="110559" y="1799888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7" name="直接连接符 336"/>
          <p:cNvCxnSpPr/>
          <p:nvPr/>
        </p:nvCxnSpPr>
        <p:spPr>
          <a:xfrm flipV="1">
            <a:off x="110559" y="1873938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8" name="直接连接符 337"/>
          <p:cNvCxnSpPr/>
          <p:nvPr/>
        </p:nvCxnSpPr>
        <p:spPr>
          <a:xfrm flipV="1">
            <a:off x="110559" y="1244507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9" name="直接连接符 338"/>
          <p:cNvCxnSpPr/>
          <p:nvPr/>
        </p:nvCxnSpPr>
        <p:spPr>
          <a:xfrm flipV="1">
            <a:off x="110559" y="1318559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0" name="直接连接符 339"/>
          <p:cNvCxnSpPr/>
          <p:nvPr/>
        </p:nvCxnSpPr>
        <p:spPr>
          <a:xfrm flipV="1">
            <a:off x="110559" y="1392610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1" name="直接连接符 340"/>
          <p:cNvCxnSpPr/>
          <p:nvPr/>
        </p:nvCxnSpPr>
        <p:spPr>
          <a:xfrm flipV="1">
            <a:off x="110559" y="1466661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2" name="直接连接符 341"/>
          <p:cNvCxnSpPr/>
          <p:nvPr/>
        </p:nvCxnSpPr>
        <p:spPr>
          <a:xfrm flipV="1">
            <a:off x="110559" y="1209382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3" name="直接连接符 342"/>
          <p:cNvCxnSpPr/>
          <p:nvPr/>
        </p:nvCxnSpPr>
        <p:spPr>
          <a:xfrm flipV="1">
            <a:off x="110559" y="1283432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4" name="直接连接符 343"/>
          <p:cNvCxnSpPr/>
          <p:nvPr/>
        </p:nvCxnSpPr>
        <p:spPr>
          <a:xfrm flipV="1">
            <a:off x="110559" y="1357482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5" name="直接连接符 344"/>
          <p:cNvCxnSpPr/>
          <p:nvPr/>
        </p:nvCxnSpPr>
        <p:spPr>
          <a:xfrm flipV="1">
            <a:off x="110559" y="1431533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6" name="直接连接符 345"/>
          <p:cNvCxnSpPr/>
          <p:nvPr/>
        </p:nvCxnSpPr>
        <p:spPr>
          <a:xfrm flipV="1">
            <a:off x="110559" y="1132483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7" name="直接连接符 346"/>
          <p:cNvCxnSpPr/>
          <p:nvPr/>
        </p:nvCxnSpPr>
        <p:spPr>
          <a:xfrm flipV="1">
            <a:off x="110559" y="1171407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8" name="直接连接符 347"/>
          <p:cNvCxnSpPr/>
          <p:nvPr/>
        </p:nvCxnSpPr>
        <p:spPr>
          <a:xfrm flipV="1">
            <a:off x="764906" y="1211280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9" name="直接连接符 348"/>
          <p:cNvCxnSpPr/>
          <p:nvPr/>
        </p:nvCxnSpPr>
        <p:spPr>
          <a:xfrm flipV="1">
            <a:off x="764906" y="1285330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0" name="直接连接符 349"/>
          <p:cNvCxnSpPr/>
          <p:nvPr/>
        </p:nvCxnSpPr>
        <p:spPr>
          <a:xfrm flipV="1">
            <a:off x="764906" y="1359381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1" name="直接连接符 350"/>
          <p:cNvCxnSpPr/>
          <p:nvPr/>
        </p:nvCxnSpPr>
        <p:spPr>
          <a:xfrm flipV="1">
            <a:off x="764906" y="1433432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2" name="直接连接符 351"/>
          <p:cNvCxnSpPr/>
          <p:nvPr/>
        </p:nvCxnSpPr>
        <p:spPr>
          <a:xfrm flipV="1">
            <a:off x="764906" y="1507483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3" name="直接连接符 352"/>
          <p:cNvCxnSpPr/>
          <p:nvPr/>
        </p:nvCxnSpPr>
        <p:spPr>
          <a:xfrm flipV="1">
            <a:off x="764906" y="1581534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4" name="直接连接符 353"/>
          <p:cNvCxnSpPr/>
          <p:nvPr/>
        </p:nvCxnSpPr>
        <p:spPr>
          <a:xfrm flipV="1">
            <a:off x="764906" y="1177103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5" name="直接连接符 354"/>
          <p:cNvCxnSpPr/>
          <p:nvPr/>
        </p:nvCxnSpPr>
        <p:spPr>
          <a:xfrm flipV="1">
            <a:off x="764906" y="1251153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6" name="直接连接符 355"/>
          <p:cNvCxnSpPr/>
          <p:nvPr/>
        </p:nvCxnSpPr>
        <p:spPr>
          <a:xfrm flipV="1">
            <a:off x="764906" y="1325203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7" name="直接连接符 356"/>
          <p:cNvCxnSpPr/>
          <p:nvPr/>
        </p:nvCxnSpPr>
        <p:spPr>
          <a:xfrm flipV="1">
            <a:off x="764906" y="1399255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8" name="直接连接符 357"/>
          <p:cNvCxnSpPr/>
          <p:nvPr/>
        </p:nvCxnSpPr>
        <p:spPr>
          <a:xfrm flipV="1">
            <a:off x="764906" y="1473306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9" name="直接连接符 358"/>
          <p:cNvCxnSpPr/>
          <p:nvPr/>
        </p:nvCxnSpPr>
        <p:spPr>
          <a:xfrm flipV="1">
            <a:off x="764906" y="1547356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0" name="直接连接符 359"/>
          <p:cNvCxnSpPr/>
          <p:nvPr/>
        </p:nvCxnSpPr>
        <p:spPr>
          <a:xfrm flipV="1">
            <a:off x="764906" y="1140078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1" name="直接连接符 360"/>
          <p:cNvCxnSpPr/>
          <p:nvPr/>
        </p:nvCxnSpPr>
        <p:spPr>
          <a:xfrm flipV="1">
            <a:off x="764906" y="1105901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文本框 2"/>
          <p:cNvSpPr txBox="1"/>
          <p:nvPr/>
        </p:nvSpPr>
        <p:spPr>
          <a:xfrm>
            <a:off x="2951480" y="180975"/>
            <a:ext cx="3121660" cy="5835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3200" dirty="0">
                <a:latin typeface="+mj-ea"/>
                <a:ea typeface="+mj-ea"/>
                <a:sym typeface="Arial" panose="020B0604020202020204" pitchFamily="34" charset="0"/>
              </a:rPr>
              <a:t>设备电源的匹</a:t>
            </a:r>
            <a:r>
              <a:rPr lang="zh-CN" altLang="en-US" sz="3200" dirty="0">
                <a:latin typeface="+mj-ea"/>
                <a:ea typeface="+mj-ea"/>
                <a:sym typeface="Arial" panose="020B0604020202020204" pitchFamily="34" charset="0"/>
              </a:rPr>
              <a:t>配</a:t>
            </a:r>
            <a:endParaRPr lang="zh-CN" altLang="en-US" sz="3200" dirty="0">
              <a:latin typeface="+mj-ea"/>
              <a:ea typeface="+mj-ea"/>
              <a:sym typeface="Arial" panose="020B0604020202020204" pitchFamily="34" charset="0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1655445" y="1024255"/>
            <a:ext cx="2729865" cy="39878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2000" dirty="0">
                <a:latin typeface="+mj-ea"/>
                <a:ea typeface="+mj-ea"/>
                <a:sym typeface="Arial" panose="020B0604020202020204" pitchFamily="34" charset="0"/>
              </a:rPr>
              <a:t>常规电源：</a:t>
            </a:r>
            <a:r>
              <a:rPr lang="en-US" altLang="zh-CN" sz="2000" dirty="0">
                <a:latin typeface="+mj-ea"/>
                <a:ea typeface="+mj-ea"/>
                <a:sym typeface="Arial" panose="020B0604020202020204" pitchFamily="34" charset="0"/>
              </a:rPr>
              <a:t>380V 50HZ</a:t>
            </a:r>
            <a:endParaRPr lang="en-US" altLang="zh-CN" sz="2000" dirty="0">
              <a:latin typeface="+mj-ea"/>
              <a:ea typeface="+mj-ea"/>
              <a:sym typeface="Arial" panose="020B0604020202020204" pitchFamily="34" charset="0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7272020" y="2149475"/>
            <a:ext cx="1894840" cy="163004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altLang="zh-CN" sz="2000" dirty="0">
                <a:latin typeface="+mj-ea"/>
                <a:ea typeface="+mj-ea"/>
                <a:sym typeface="Arial" panose="020B0604020202020204" pitchFamily="34" charset="0"/>
              </a:rPr>
              <a:t>380</a:t>
            </a:r>
            <a:r>
              <a:rPr lang="zh-CN" altLang="en-US" sz="2000" dirty="0">
                <a:latin typeface="+mj-ea"/>
                <a:ea typeface="+mj-ea"/>
                <a:sym typeface="Arial" panose="020B0604020202020204" pitchFamily="34" charset="0"/>
              </a:rPr>
              <a:t>电机：</a:t>
            </a:r>
            <a:r>
              <a:rPr lang="en-US" altLang="zh-CN" sz="2000" dirty="0">
                <a:latin typeface="+mj-ea"/>
                <a:ea typeface="+mj-ea"/>
                <a:sym typeface="Arial" panose="020B0604020202020204" pitchFamily="34" charset="0"/>
              </a:rPr>
              <a:t>     380V 50HZ.</a:t>
            </a:r>
            <a:endParaRPr lang="en-US" altLang="zh-CN" sz="2000" dirty="0">
              <a:latin typeface="+mj-ea"/>
              <a:ea typeface="+mj-ea"/>
              <a:sym typeface="Arial" panose="020B0604020202020204" pitchFamily="34" charset="0"/>
            </a:endParaRPr>
          </a:p>
          <a:p>
            <a:r>
              <a:rPr lang="zh-CN" altLang="en-US" sz="2000" dirty="0">
                <a:latin typeface="+mj-ea"/>
                <a:ea typeface="+mj-ea"/>
                <a:sym typeface="Arial" panose="020B0604020202020204" pitchFamily="34" charset="0"/>
              </a:rPr>
              <a:t>采用低压、控制高压的模式</a:t>
            </a:r>
            <a:r>
              <a:rPr lang="zh-CN" altLang="en-US" sz="2000" dirty="0">
                <a:latin typeface="+mj-ea"/>
                <a:ea typeface="+mj-ea"/>
                <a:sym typeface="Arial" panose="020B0604020202020204" pitchFamily="34" charset="0"/>
              </a:rPr>
              <a:t>运行。</a:t>
            </a:r>
            <a:endParaRPr lang="zh-CN" altLang="en-US" sz="2000" dirty="0">
              <a:latin typeface="+mj-ea"/>
              <a:ea typeface="+mj-ea"/>
              <a:sym typeface="Arial" panose="020B0604020202020204" pitchFamily="34" charset="0"/>
            </a:endParaRPr>
          </a:p>
        </p:txBody>
      </p:sp>
      <p:pic>
        <p:nvPicPr>
          <p:cNvPr id="5" name="图片 4" descr="局部截取_20260515_120810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31165" y="1484630"/>
            <a:ext cx="6667500" cy="5227320"/>
          </a:xfrm>
          <a:prstGeom prst="rect">
            <a:avLst/>
          </a:prstGeom>
        </p:spPr>
      </p:pic>
      <p:cxnSp>
        <p:nvCxnSpPr>
          <p:cNvPr id="9" name="直接连接符 8"/>
          <p:cNvCxnSpPr/>
          <p:nvPr/>
        </p:nvCxnSpPr>
        <p:spPr>
          <a:xfrm>
            <a:off x="35560" y="764540"/>
            <a:ext cx="9900285" cy="0"/>
          </a:xfrm>
          <a:prstGeom prst="line">
            <a:avLst/>
          </a:prstGeom>
          <a:ln w="88900" cap="flat" cmpd="thickThin">
            <a:solidFill>
              <a:schemeClr val="accent1">
                <a:lumMod val="75000"/>
              </a:schemeClr>
            </a:solidFill>
            <a:prstDash val="solid"/>
            <a:bevel/>
            <a:head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44" name="直接连接符 143"/>
          <p:cNvCxnSpPr/>
          <p:nvPr/>
        </p:nvCxnSpPr>
        <p:spPr>
          <a:xfrm flipV="1">
            <a:off x="9163811" y="2371407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5" name="直接连接符 144"/>
          <p:cNvCxnSpPr/>
          <p:nvPr/>
        </p:nvCxnSpPr>
        <p:spPr>
          <a:xfrm flipV="1">
            <a:off x="9163811" y="2445458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6" name="直接连接符 145"/>
          <p:cNvCxnSpPr/>
          <p:nvPr/>
        </p:nvCxnSpPr>
        <p:spPr>
          <a:xfrm flipV="1">
            <a:off x="9163811" y="2519508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7" name="直接连接符 146"/>
          <p:cNvCxnSpPr/>
          <p:nvPr/>
        </p:nvCxnSpPr>
        <p:spPr>
          <a:xfrm flipV="1">
            <a:off x="9163811" y="2593559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8" name="直接连接符 147"/>
          <p:cNvCxnSpPr/>
          <p:nvPr/>
        </p:nvCxnSpPr>
        <p:spPr>
          <a:xfrm flipV="1">
            <a:off x="9163811" y="2667609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9" name="直接连接符 148"/>
          <p:cNvCxnSpPr/>
          <p:nvPr/>
        </p:nvCxnSpPr>
        <p:spPr>
          <a:xfrm flipV="1">
            <a:off x="9163811" y="2741660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0" name="直接连接符 149"/>
          <p:cNvCxnSpPr/>
          <p:nvPr/>
        </p:nvCxnSpPr>
        <p:spPr>
          <a:xfrm flipV="1">
            <a:off x="9163811" y="2815710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1" name="直接连接符 150"/>
          <p:cNvCxnSpPr/>
          <p:nvPr/>
        </p:nvCxnSpPr>
        <p:spPr>
          <a:xfrm flipV="1">
            <a:off x="9163811" y="2889761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2" name="直接连接符 151"/>
          <p:cNvCxnSpPr/>
          <p:nvPr/>
        </p:nvCxnSpPr>
        <p:spPr>
          <a:xfrm flipV="1">
            <a:off x="9163811" y="2963812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3" name="直接连接符 152"/>
          <p:cNvCxnSpPr/>
          <p:nvPr/>
        </p:nvCxnSpPr>
        <p:spPr>
          <a:xfrm flipV="1">
            <a:off x="9163811" y="3037863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4" name="直接连接符 153"/>
          <p:cNvCxnSpPr/>
          <p:nvPr/>
        </p:nvCxnSpPr>
        <p:spPr>
          <a:xfrm flipV="1">
            <a:off x="9163811" y="3111913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5" name="直接连接符 154"/>
          <p:cNvCxnSpPr/>
          <p:nvPr/>
        </p:nvCxnSpPr>
        <p:spPr>
          <a:xfrm flipV="1">
            <a:off x="9163811" y="3185964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6" name="直接连接符 155"/>
          <p:cNvCxnSpPr/>
          <p:nvPr/>
        </p:nvCxnSpPr>
        <p:spPr>
          <a:xfrm flipV="1">
            <a:off x="9163811" y="3260014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7" name="直接连接符 156"/>
          <p:cNvCxnSpPr/>
          <p:nvPr/>
        </p:nvCxnSpPr>
        <p:spPr>
          <a:xfrm flipV="1">
            <a:off x="9163811" y="3334064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8" name="直接连接符 157"/>
          <p:cNvCxnSpPr/>
          <p:nvPr/>
        </p:nvCxnSpPr>
        <p:spPr>
          <a:xfrm flipV="1">
            <a:off x="9163811" y="3408115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9" name="直接连接符 158"/>
          <p:cNvCxnSpPr/>
          <p:nvPr/>
        </p:nvCxnSpPr>
        <p:spPr>
          <a:xfrm flipV="1">
            <a:off x="9163811" y="3482166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0" name="直接连接符 159"/>
          <p:cNvCxnSpPr/>
          <p:nvPr/>
        </p:nvCxnSpPr>
        <p:spPr>
          <a:xfrm flipV="1">
            <a:off x="9163811" y="3556217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1" name="直接连接符 160"/>
          <p:cNvCxnSpPr/>
          <p:nvPr/>
        </p:nvCxnSpPr>
        <p:spPr>
          <a:xfrm flipV="1">
            <a:off x="9163811" y="3630268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2" name="直接连接符 161"/>
          <p:cNvCxnSpPr/>
          <p:nvPr/>
        </p:nvCxnSpPr>
        <p:spPr>
          <a:xfrm flipV="1">
            <a:off x="9163811" y="3704317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3" name="直接连接符 162"/>
          <p:cNvCxnSpPr/>
          <p:nvPr/>
        </p:nvCxnSpPr>
        <p:spPr>
          <a:xfrm flipV="1">
            <a:off x="9163811" y="3778369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4" name="直接连接符 163"/>
          <p:cNvCxnSpPr/>
          <p:nvPr/>
        </p:nvCxnSpPr>
        <p:spPr>
          <a:xfrm flipV="1">
            <a:off x="9163811" y="3852419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5" name="直接连接符 164"/>
          <p:cNvCxnSpPr/>
          <p:nvPr/>
        </p:nvCxnSpPr>
        <p:spPr>
          <a:xfrm flipV="1">
            <a:off x="9163811" y="3926470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6" name="直接连接符 165"/>
          <p:cNvCxnSpPr/>
          <p:nvPr/>
        </p:nvCxnSpPr>
        <p:spPr>
          <a:xfrm flipV="1">
            <a:off x="9163811" y="4000520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7" name="直接连接符 166"/>
          <p:cNvCxnSpPr/>
          <p:nvPr/>
        </p:nvCxnSpPr>
        <p:spPr>
          <a:xfrm flipV="1">
            <a:off x="9163811" y="4074571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8" name="直接连接符 167"/>
          <p:cNvCxnSpPr/>
          <p:nvPr/>
        </p:nvCxnSpPr>
        <p:spPr>
          <a:xfrm flipV="1">
            <a:off x="9163811" y="4148622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9" name="直接连接符 168"/>
          <p:cNvCxnSpPr/>
          <p:nvPr/>
        </p:nvCxnSpPr>
        <p:spPr>
          <a:xfrm flipV="1">
            <a:off x="9163811" y="4222673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0" name="直接连接符 169"/>
          <p:cNvCxnSpPr/>
          <p:nvPr/>
        </p:nvCxnSpPr>
        <p:spPr>
          <a:xfrm flipV="1">
            <a:off x="9163811" y="4296723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1" name="直接连接符 170"/>
          <p:cNvCxnSpPr/>
          <p:nvPr/>
        </p:nvCxnSpPr>
        <p:spPr>
          <a:xfrm flipV="1">
            <a:off x="9163811" y="4370774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2" name="直接连接符 171"/>
          <p:cNvCxnSpPr/>
          <p:nvPr/>
        </p:nvCxnSpPr>
        <p:spPr>
          <a:xfrm flipV="1">
            <a:off x="9163811" y="4444825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3" name="直接连接符 172"/>
          <p:cNvCxnSpPr/>
          <p:nvPr/>
        </p:nvCxnSpPr>
        <p:spPr>
          <a:xfrm flipV="1">
            <a:off x="9163811" y="4518875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4" name="直接连接符 173"/>
          <p:cNvCxnSpPr/>
          <p:nvPr/>
        </p:nvCxnSpPr>
        <p:spPr>
          <a:xfrm flipV="1">
            <a:off x="9163811" y="4592925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5" name="直接连接符 174"/>
          <p:cNvCxnSpPr/>
          <p:nvPr/>
        </p:nvCxnSpPr>
        <p:spPr>
          <a:xfrm flipV="1">
            <a:off x="9163811" y="4666976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6" name="直接连接符 175"/>
          <p:cNvCxnSpPr/>
          <p:nvPr/>
        </p:nvCxnSpPr>
        <p:spPr>
          <a:xfrm flipV="1">
            <a:off x="9163811" y="4741027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7" name="直接连接符 176"/>
          <p:cNvCxnSpPr/>
          <p:nvPr/>
        </p:nvCxnSpPr>
        <p:spPr>
          <a:xfrm flipV="1">
            <a:off x="9163811" y="4815078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8" name="直接连接符 177"/>
          <p:cNvCxnSpPr/>
          <p:nvPr/>
        </p:nvCxnSpPr>
        <p:spPr>
          <a:xfrm flipV="1">
            <a:off x="9163811" y="4889128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9" name="直接连接符 178"/>
          <p:cNvCxnSpPr/>
          <p:nvPr/>
        </p:nvCxnSpPr>
        <p:spPr>
          <a:xfrm flipV="1">
            <a:off x="9163811" y="4963179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0" name="直接连接符 179"/>
          <p:cNvCxnSpPr/>
          <p:nvPr/>
        </p:nvCxnSpPr>
        <p:spPr>
          <a:xfrm flipV="1">
            <a:off x="9163811" y="5037230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1" name="直接连接符 180"/>
          <p:cNvCxnSpPr/>
          <p:nvPr/>
        </p:nvCxnSpPr>
        <p:spPr>
          <a:xfrm flipV="1">
            <a:off x="9163811" y="5105584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2" name="直接连接符 181"/>
          <p:cNvCxnSpPr/>
          <p:nvPr/>
        </p:nvCxnSpPr>
        <p:spPr>
          <a:xfrm flipV="1">
            <a:off x="9163811" y="5179635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3" name="直接连接符 182"/>
          <p:cNvCxnSpPr/>
          <p:nvPr/>
        </p:nvCxnSpPr>
        <p:spPr>
          <a:xfrm flipV="1">
            <a:off x="9163811" y="5253685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4" name="直接连接符 183"/>
          <p:cNvCxnSpPr/>
          <p:nvPr/>
        </p:nvCxnSpPr>
        <p:spPr>
          <a:xfrm flipV="1">
            <a:off x="9163811" y="5327736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5" name="直接连接符 184"/>
          <p:cNvCxnSpPr/>
          <p:nvPr/>
        </p:nvCxnSpPr>
        <p:spPr>
          <a:xfrm flipV="1">
            <a:off x="9163811" y="5401787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6" name="直接连接符 185"/>
          <p:cNvCxnSpPr/>
          <p:nvPr/>
        </p:nvCxnSpPr>
        <p:spPr>
          <a:xfrm flipV="1">
            <a:off x="9152420" y="5475837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7" name="直接连接符 186"/>
          <p:cNvCxnSpPr/>
          <p:nvPr/>
        </p:nvCxnSpPr>
        <p:spPr>
          <a:xfrm flipV="1">
            <a:off x="9163811" y="3516343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8" name="直接连接符 187"/>
          <p:cNvCxnSpPr/>
          <p:nvPr/>
        </p:nvCxnSpPr>
        <p:spPr>
          <a:xfrm flipV="1">
            <a:off x="9163811" y="3590394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9" name="直接连接符 188"/>
          <p:cNvCxnSpPr/>
          <p:nvPr/>
        </p:nvCxnSpPr>
        <p:spPr>
          <a:xfrm flipV="1">
            <a:off x="9163811" y="3664445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0" name="直接连接符 189"/>
          <p:cNvCxnSpPr/>
          <p:nvPr/>
        </p:nvCxnSpPr>
        <p:spPr>
          <a:xfrm flipV="1">
            <a:off x="9163811" y="3738495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1" name="直接连接符 190"/>
          <p:cNvCxnSpPr/>
          <p:nvPr/>
        </p:nvCxnSpPr>
        <p:spPr>
          <a:xfrm flipV="1">
            <a:off x="9163811" y="3812546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2" name="直接连接符 191"/>
          <p:cNvCxnSpPr/>
          <p:nvPr/>
        </p:nvCxnSpPr>
        <p:spPr>
          <a:xfrm flipV="1">
            <a:off x="9163811" y="3886596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3" name="直接连接符 192"/>
          <p:cNvCxnSpPr/>
          <p:nvPr/>
        </p:nvCxnSpPr>
        <p:spPr>
          <a:xfrm flipV="1">
            <a:off x="9163811" y="3960647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4" name="直接连接符 193"/>
          <p:cNvCxnSpPr/>
          <p:nvPr/>
        </p:nvCxnSpPr>
        <p:spPr>
          <a:xfrm flipV="1">
            <a:off x="9163811" y="4034698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5" name="直接连接符 194"/>
          <p:cNvCxnSpPr/>
          <p:nvPr/>
        </p:nvCxnSpPr>
        <p:spPr>
          <a:xfrm flipV="1">
            <a:off x="9163811" y="4108749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6" name="直接连接符 195"/>
          <p:cNvCxnSpPr/>
          <p:nvPr/>
        </p:nvCxnSpPr>
        <p:spPr>
          <a:xfrm flipV="1">
            <a:off x="9163811" y="4182799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7" name="直接连接符 196"/>
          <p:cNvCxnSpPr/>
          <p:nvPr/>
        </p:nvCxnSpPr>
        <p:spPr>
          <a:xfrm flipV="1">
            <a:off x="9163811" y="4256850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8" name="直接连接符 197"/>
          <p:cNvCxnSpPr/>
          <p:nvPr/>
        </p:nvCxnSpPr>
        <p:spPr>
          <a:xfrm flipV="1">
            <a:off x="9163811" y="4330900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9" name="直接连接符 198"/>
          <p:cNvCxnSpPr/>
          <p:nvPr/>
        </p:nvCxnSpPr>
        <p:spPr>
          <a:xfrm flipV="1">
            <a:off x="9163811" y="4404951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0" name="直接连接符 199"/>
          <p:cNvCxnSpPr/>
          <p:nvPr/>
        </p:nvCxnSpPr>
        <p:spPr>
          <a:xfrm flipV="1">
            <a:off x="9163811" y="4479001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1" name="直接连接符 200"/>
          <p:cNvCxnSpPr/>
          <p:nvPr/>
        </p:nvCxnSpPr>
        <p:spPr>
          <a:xfrm flipV="1">
            <a:off x="9163811" y="4553052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2" name="直接连接符 201"/>
          <p:cNvCxnSpPr/>
          <p:nvPr/>
        </p:nvCxnSpPr>
        <p:spPr>
          <a:xfrm flipV="1">
            <a:off x="9163811" y="4627103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3" name="直接连接符 202"/>
          <p:cNvCxnSpPr/>
          <p:nvPr/>
        </p:nvCxnSpPr>
        <p:spPr>
          <a:xfrm flipV="1">
            <a:off x="9163811" y="4701154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4" name="直接连接符 203"/>
          <p:cNvCxnSpPr/>
          <p:nvPr/>
        </p:nvCxnSpPr>
        <p:spPr>
          <a:xfrm flipV="1">
            <a:off x="9163811" y="4775204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5" name="直接连接符 204"/>
          <p:cNvCxnSpPr/>
          <p:nvPr/>
        </p:nvCxnSpPr>
        <p:spPr>
          <a:xfrm flipV="1">
            <a:off x="9163811" y="4849255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6" name="直接连接符 205"/>
          <p:cNvCxnSpPr/>
          <p:nvPr/>
        </p:nvCxnSpPr>
        <p:spPr>
          <a:xfrm flipV="1">
            <a:off x="9163811" y="4923306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7" name="直接连接符 206"/>
          <p:cNvCxnSpPr/>
          <p:nvPr/>
        </p:nvCxnSpPr>
        <p:spPr>
          <a:xfrm flipV="1">
            <a:off x="9163811" y="4997356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8" name="直接连接符 207"/>
          <p:cNvCxnSpPr/>
          <p:nvPr/>
        </p:nvCxnSpPr>
        <p:spPr>
          <a:xfrm flipV="1">
            <a:off x="9163811" y="5071406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9" name="直接连接符 208"/>
          <p:cNvCxnSpPr/>
          <p:nvPr/>
        </p:nvCxnSpPr>
        <p:spPr>
          <a:xfrm flipV="1">
            <a:off x="9163811" y="5139761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0" name="直接连接符 209"/>
          <p:cNvCxnSpPr/>
          <p:nvPr/>
        </p:nvCxnSpPr>
        <p:spPr>
          <a:xfrm flipV="1">
            <a:off x="9163811" y="5213812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1" name="直接连接符 210"/>
          <p:cNvCxnSpPr/>
          <p:nvPr/>
        </p:nvCxnSpPr>
        <p:spPr>
          <a:xfrm flipV="1">
            <a:off x="9163811" y="5287862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2" name="直接连接符 211"/>
          <p:cNvCxnSpPr/>
          <p:nvPr/>
        </p:nvCxnSpPr>
        <p:spPr>
          <a:xfrm flipV="1">
            <a:off x="9163811" y="5361913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3" name="直接连接符 212"/>
          <p:cNvCxnSpPr/>
          <p:nvPr/>
        </p:nvCxnSpPr>
        <p:spPr>
          <a:xfrm flipV="1">
            <a:off x="9163811" y="5435963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0" name="直接连接符 219"/>
          <p:cNvCxnSpPr/>
          <p:nvPr/>
        </p:nvCxnSpPr>
        <p:spPr>
          <a:xfrm flipV="1">
            <a:off x="9163811" y="2337229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1" name="直接连接符 220"/>
          <p:cNvCxnSpPr/>
          <p:nvPr/>
        </p:nvCxnSpPr>
        <p:spPr>
          <a:xfrm flipV="1">
            <a:off x="9163811" y="2411280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2" name="直接连接符 221"/>
          <p:cNvCxnSpPr/>
          <p:nvPr/>
        </p:nvCxnSpPr>
        <p:spPr>
          <a:xfrm flipV="1">
            <a:off x="9163811" y="2485331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3" name="直接连接符 222"/>
          <p:cNvCxnSpPr/>
          <p:nvPr/>
        </p:nvCxnSpPr>
        <p:spPr>
          <a:xfrm flipV="1">
            <a:off x="9163811" y="2559382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4" name="直接连接符 223"/>
          <p:cNvCxnSpPr/>
          <p:nvPr/>
        </p:nvCxnSpPr>
        <p:spPr>
          <a:xfrm flipV="1">
            <a:off x="9163811" y="2633432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5" name="直接连接符 224"/>
          <p:cNvCxnSpPr/>
          <p:nvPr/>
        </p:nvCxnSpPr>
        <p:spPr>
          <a:xfrm flipV="1">
            <a:off x="9163811" y="2707483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6" name="直接连接符 225"/>
          <p:cNvCxnSpPr/>
          <p:nvPr/>
        </p:nvCxnSpPr>
        <p:spPr>
          <a:xfrm flipV="1">
            <a:off x="9163811" y="2781533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7" name="直接连接符 226"/>
          <p:cNvCxnSpPr/>
          <p:nvPr/>
        </p:nvCxnSpPr>
        <p:spPr>
          <a:xfrm flipV="1">
            <a:off x="9163811" y="2855584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8" name="直接连接符 227"/>
          <p:cNvCxnSpPr/>
          <p:nvPr/>
        </p:nvCxnSpPr>
        <p:spPr>
          <a:xfrm flipV="1">
            <a:off x="9163811" y="2929634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9" name="直接连接符 228"/>
          <p:cNvCxnSpPr/>
          <p:nvPr/>
        </p:nvCxnSpPr>
        <p:spPr>
          <a:xfrm flipV="1">
            <a:off x="9163811" y="3003685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0" name="直接连接符 229"/>
          <p:cNvCxnSpPr/>
          <p:nvPr/>
        </p:nvCxnSpPr>
        <p:spPr>
          <a:xfrm flipV="1">
            <a:off x="9163811" y="3077736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1" name="直接连接符 230"/>
          <p:cNvCxnSpPr/>
          <p:nvPr/>
        </p:nvCxnSpPr>
        <p:spPr>
          <a:xfrm flipV="1">
            <a:off x="9163811" y="3151787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2" name="直接连接符 231"/>
          <p:cNvCxnSpPr/>
          <p:nvPr/>
        </p:nvCxnSpPr>
        <p:spPr>
          <a:xfrm flipV="1">
            <a:off x="9163811" y="3225837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3" name="直接连接符 232"/>
          <p:cNvCxnSpPr/>
          <p:nvPr/>
        </p:nvCxnSpPr>
        <p:spPr>
          <a:xfrm flipV="1">
            <a:off x="9163811" y="3299888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4" name="直接连接符 233"/>
          <p:cNvCxnSpPr/>
          <p:nvPr/>
        </p:nvCxnSpPr>
        <p:spPr>
          <a:xfrm flipV="1">
            <a:off x="9163811" y="3373939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5" name="直接连接符 234"/>
          <p:cNvCxnSpPr/>
          <p:nvPr/>
        </p:nvCxnSpPr>
        <p:spPr>
          <a:xfrm flipV="1">
            <a:off x="9163811" y="3447989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3" name="直接连接符 242"/>
          <p:cNvCxnSpPr/>
          <p:nvPr/>
        </p:nvCxnSpPr>
        <p:spPr>
          <a:xfrm flipV="1">
            <a:off x="9163811" y="1516976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4" name="直接连接符 243"/>
          <p:cNvCxnSpPr/>
          <p:nvPr/>
        </p:nvCxnSpPr>
        <p:spPr>
          <a:xfrm flipV="1">
            <a:off x="9163811" y="1591027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5" name="直接连接符 244"/>
          <p:cNvCxnSpPr/>
          <p:nvPr/>
        </p:nvCxnSpPr>
        <p:spPr>
          <a:xfrm flipV="1">
            <a:off x="9163811" y="1665078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6" name="直接连接符 245"/>
          <p:cNvCxnSpPr/>
          <p:nvPr/>
        </p:nvCxnSpPr>
        <p:spPr>
          <a:xfrm flipV="1">
            <a:off x="9163811" y="1739129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7" name="直接连接符 246"/>
          <p:cNvCxnSpPr/>
          <p:nvPr/>
        </p:nvCxnSpPr>
        <p:spPr>
          <a:xfrm flipV="1">
            <a:off x="9163811" y="1813179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8" name="直接连接符 247"/>
          <p:cNvCxnSpPr/>
          <p:nvPr/>
        </p:nvCxnSpPr>
        <p:spPr>
          <a:xfrm flipV="1">
            <a:off x="9163811" y="1887230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9" name="直接连接符 248"/>
          <p:cNvCxnSpPr/>
          <p:nvPr/>
        </p:nvCxnSpPr>
        <p:spPr>
          <a:xfrm flipV="1">
            <a:off x="9163811" y="1961280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0" name="直接连接符 249"/>
          <p:cNvCxnSpPr/>
          <p:nvPr/>
        </p:nvCxnSpPr>
        <p:spPr>
          <a:xfrm flipV="1">
            <a:off x="9163811" y="2035331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1" name="直接连接符 250"/>
          <p:cNvCxnSpPr/>
          <p:nvPr/>
        </p:nvCxnSpPr>
        <p:spPr>
          <a:xfrm flipV="1">
            <a:off x="9163811" y="2109381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2" name="直接连接符 251"/>
          <p:cNvCxnSpPr/>
          <p:nvPr/>
        </p:nvCxnSpPr>
        <p:spPr>
          <a:xfrm flipV="1">
            <a:off x="9163811" y="2183432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3" name="直接连接符 252"/>
          <p:cNvCxnSpPr/>
          <p:nvPr/>
        </p:nvCxnSpPr>
        <p:spPr>
          <a:xfrm flipV="1">
            <a:off x="9163811" y="2257483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4" name="直接连接符 253"/>
          <p:cNvCxnSpPr/>
          <p:nvPr/>
        </p:nvCxnSpPr>
        <p:spPr>
          <a:xfrm flipV="1">
            <a:off x="9163811" y="1482799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5" name="直接连接符 254"/>
          <p:cNvCxnSpPr/>
          <p:nvPr/>
        </p:nvCxnSpPr>
        <p:spPr>
          <a:xfrm flipV="1">
            <a:off x="9163811" y="1556850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6" name="直接连接符 255"/>
          <p:cNvCxnSpPr/>
          <p:nvPr/>
        </p:nvCxnSpPr>
        <p:spPr>
          <a:xfrm flipV="1">
            <a:off x="9163811" y="1630900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7" name="直接连接符 256"/>
          <p:cNvCxnSpPr/>
          <p:nvPr/>
        </p:nvCxnSpPr>
        <p:spPr>
          <a:xfrm flipV="1">
            <a:off x="9163811" y="1704951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8" name="直接连接符 257"/>
          <p:cNvCxnSpPr/>
          <p:nvPr/>
        </p:nvCxnSpPr>
        <p:spPr>
          <a:xfrm flipV="1">
            <a:off x="9163811" y="1779002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9" name="直接连接符 258"/>
          <p:cNvCxnSpPr/>
          <p:nvPr/>
        </p:nvCxnSpPr>
        <p:spPr>
          <a:xfrm flipV="1">
            <a:off x="9163811" y="1853053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0" name="直接连接符 259"/>
          <p:cNvCxnSpPr/>
          <p:nvPr/>
        </p:nvCxnSpPr>
        <p:spPr>
          <a:xfrm flipV="1">
            <a:off x="9163811" y="1927103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1" name="直接连接符 260"/>
          <p:cNvCxnSpPr/>
          <p:nvPr/>
        </p:nvCxnSpPr>
        <p:spPr>
          <a:xfrm flipV="1">
            <a:off x="9163811" y="2001154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2" name="直接连接符 261"/>
          <p:cNvCxnSpPr/>
          <p:nvPr/>
        </p:nvCxnSpPr>
        <p:spPr>
          <a:xfrm flipV="1">
            <a:off x="9163811" y="2075204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3" name="直接连接符 262"/>
          <p:cNvCxnSpPr/>
          <p:nvPr/>
        </p:nvCxnSpPr>
        <p:spPr>
          <a:xfrm flipV="1">
            <a:off x="9163811" y="2149255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4" name="直接连接符 263"/>
          <p:cNvCxnSpPr/>
          <p:nvPr/>
        </p:nvCxnSpPr>
        <p:spPr>
          <a:xfrm flipV="1">
            <a:off x="9163811" y="2223305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5" name="直接连接符 264"/>
          <p:cNvCxnSpPr/>
          <p:nvPr/>
        </p:nvCxnSpPr>
        <p:spPr>
          <a:xfrm flipV="1">
            <a:off x="9163811" y="2297356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6" name="直接连接符 265"/>
          <p:cNvCxnSpPr/>
          <p:nvPr/>
        </p:nvCxnSpPr>
        <p:spPr>
          <a:xfrm flipV="1">
            <a:off x="9163811" y="1223623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7" name="直接连接符 266"/>
          <p:cNvCxnSpPr/>
          <p:nvPr/>
        </p:nvCxnSpPr>
        <p:spPr>
          <a:xfrm flipV="1">
            <a:off x="9163811" y="1297673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8" name="直接连接符 267"/>
          <p:cNvCxnSpPr/>
          <p:nvPr/>
        </p:nvCxnSpPr>
        <p:spPr>
          <a:xfrm flipV="1">
            <a:off x="9163811" y="1371724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9" name="直接连接符 268"/>
          <p:cNvCxnSpPr/>
          <p:nvPr/>
        </p:nvCxnSpPr>
        <p:spPr>
          <a:xfrm flipV="1">
            <a:off x="9163811" y="1445774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0" name="直接连接符 269"/>
          <p:cNvCxnSpPr/>
          <p:nvPr/>
        </p:nvCxnSpPr>
        <p:spPr>
          <a:xfrm flipV="1">
            <a:off x="9163811" y="1188495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1" name="直接连接符 270"/>
          <p:cNvCxnSpPr/>
          <p:nvPr/>
        </p:nvCxnSpPr>
        <p:spPr>
          <a:xfrm flipV="1">
            <a:off x="9163811" y="1262546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2" name="直接连接符 271"/>
          <p:cNvCxnSpPr/>
          <p:nvPr/>
        </p:nvCxnSpPr>
        <p:spPr>
          <a:xfrm flipV="1">
            <a:off x="9163811" y="1336597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3" name="直接连接符 272"/>
          <p:cNvCxnSpPr/>
          <p:nvPr/>
        </p:nvCxnSpPr>
        <p:spPr>
          <a:xfrm flipV="1">
            <a:off x="9163811" y="1410647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4" name="直接连接符 273"/>
          <p:cNvCxnSpPr/>
          <p:nvPr/>
        </p:nvCxnSpPr>
        <p:spPr>
          <a:xfrm flipV="1">
            <a:off x="9163811" y="1111597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6" name="直接连接符 275"/>
          <p:cNvCxnSpPr/>
          <p:nvPr/>
        </p:nvCxnSpPr>
        <p:spPr>
          <a:xfrm flipV="1">
            <a:off x="9163811" y="1150521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9" name="直接连接符 288"/>
          <p:cNvCxnSpPr/>
          <p:nvPr/>
        </p:nvCxnSpPr>
        <p:spPr>
          <a:xfrm flipV="1">
            <a:off x="8513263" y="5101786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0" name="直接连接符 289"/>
          <p:cNvCxnSpPr/>
          <p:nvPr/>
        </p:nvCxnSpPr>
        <p:spPr>
          <a:xfrm flipV="1">
            <a:off x="8513263" y="5175837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1" name="直接连接符 290"/>
          <p:cNvCxnSpPr/>
          <p:nvPr/>
        </p:nvCxnSpPr>
        <p:spPr>
          <a:xfrm flipV="1">
            <a:off x="8513263" y="5249888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2" name="直接连接符 291"/>
          <p:cNvCxnSpPr/>
          <p:nvPr/>
        </p:nvCxnSpPr>
        <p:spPr>
          <a:xfrm flipV="1">
            <a:off x="8513263" y="5323939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3" name="直接连接符 292"/>
          <p:cNvCxnSpPr/>
          <p:nvPr/>
        </p:nvCxnSpPr>
        <p:spPr>
          <a:xfrm flipV="1">
            <a:off x="8513263" y="5397989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4" name="直接连接符 293"/>
          <p:cNvCxnSpPr/>
          <p:nvPr/>
        </p:nvCxnSpPr>
        <p:spPr>
          <a:xfrm flipV="1">
            <a:off x="8513263" y="5466343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9" name="直接连接符 298"/>
          <p:cNvCxnSpPr/>
          <p:nvPr/>
        </p:nvCxnSpPr>
        <p:spPr>
          <a:xfrm flipV="1">
            <a:off x="8513263" y="5067609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0" name="直接连接符 299"/>
          <p:cNvCxnSpPr/>
          <p:nvPr/>
        </p:nvCxnSpPr>
        <p:spPr>
          <a:xfrm flipV="1">
            <a:off x="8513263" y="5141660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1" name="直接连接符 300"/>
          <p:cNvCxnSpPr/>
          <p:nvPr/>
        </p:nvCxnSpPr>
        <p:spPr>
          <a:xfrm flipV="1">
            <a:off x="8513263" y="5215710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2" name="直接连接符 301"/>
          <p:cNvCxnSpPr/>
          <p:nvPr/>
        </p:nvCxnSpPr>
        <p:spPr>
          <a:xfrm flipV="1">
            <a:off x="8513263" y="5289761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3" name="直接连接符 302"/>
          <p:cNvCxnSpPr/>
          <p:nvPr/>
        </p:nvCxnSpPr>
        <p:spPr>
          <a:xfrm flipV="1">
            <a:off x="8513263" y="5363812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4" name="直接连接符 303"/>
          <p:cNvCxnSpPr/>
          <p:nvPr/>
        </p:nvCxnSpPr>
        <p:spPr>
          <a:xfrm flipV="1">
            <a:off x="8513263" y="5437863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3" name="直接连接符 312"/>
          <p:cNvCxnSpPr/>
          <p:nvPr/>
        </p:nvCxnSpPr>
        <p:spPr>
          <a:xfrm flipV="1">
            <a:off x="8513263" y="5030584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7" name="直接连接符 316"/>
          <p:cNvCxnSpPr/>
          <p:nvPr/>
        </p:nvCxnSpPr>
        <p:spPr>
          <a:xfrm flipV="1">
            <a:off x="8513263" y="4995457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7" name="直接连接符 326"/>
          <p:cNvCxnSpPr/>
          <p:nvPr/>
        </p:nvCxnSpPr>
        <p:spPr>
          <a:xfrm flipV="1">
            <a:off x="110559" y="1537862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8" name="直接连接符 327"/>
          <p:cNvCxnSpPr/>
          <p:nvPr/>
        </p:nvCxnSpPr>
        <p:spPr>
          <a:xfrm flipV="1">
            <a:off x="110559" y="1611913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9" name="直接连接符 328"/>
          <p:cNvCxnSpPr/>
          <p:nvPr/>
        </p:nvCxnSpPr>
        <p:spPr>
          <a:xfrm flipV="1">
            <a:off x="110559" y="1685964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0" name="直接连接符 329"/>
          <p:cNvCxnSpPr/>
          <p:nvPr/>
        </p:nvCxnSpPr>
        <p:spPr>
          <a:xfrm flipV="1">
            <a:off x="110559" y="1760014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1" name="直接连接符 330"/>
          <p:cNvCxnSpPr/>
          <p:nvPr/>
        </p:nvCxnSpPr>
        <p:spPr>
          <a:xfrm flipV="1">
            <a:off x="110559" y="1834065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2" name="直接连接符 331"/>
          <p:cNvCxnSpPr/>
          <p:nvPr/>
        </p:nvCxnSpPr>
        <p:spPr>
          <a:xfrm flipV="1">
            <a:off x="110559" y="1503686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3" name="直接连接符 332"/>
          <p:cNvCxnSpPr/>
          <p:nvPr/>
        </p:nvCxnSpPr>
        <p:spPr>
          <a:xfrm flipV="1">
            <a:off x="110559" y="1577736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4" name="直接连接符 333"/>
          <p:cNvCxnSpPr/>
          <p:nvPr/>
        </p:nvCxnSpPr>
        <p:spPr>
          <a:xfrm flipV="1">
            <a:off x="110559" y="1651786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5" name="直接连接符 334"/>
          <p:cNvCxnSpPr/>
          <p:nvPr/>
        </p:nvCxnSpPr>
        <p:spPr>
          <a:xfrm flipV="1">
            <a:off x="110559" y="1725837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6" name="直接连接符 335"/>
          <p:cNvCxnSpPr/>
          <p:nvPr/>
        </p:nvCxnSpPr>
        <p:spPr>
          <a:xfrm flipV="1">
            <a:off x="110559" y="1799888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7" name="直接连接符 336"/>
          <p:cNvCxnSpPr/>
          <p:nvPr/>
        </p:nvCxnSpPr>
        <p:spPr>
          <a:xfrm flipV="1">
            <a:off x="110559" y="1873938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8" name="直接连接符 337"/>
          <p:cNvCxnSpPr/>
          <p:nvPr/>
        </p:nvCxnSpPr>
        <p:spPr>
          <a:xfrm flipV="1">
            <a:off x="110559" y="1244507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9" name="直接连接符 338"/>
          <p:cNvCxnSpPr/>
          <p:nvPr/>
        </p:nvCxnSpPr>
        <p:spPr>
          <a:xfrm flipV="1">
            <a:off x="110559" y="1318559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0" name="直接连接符 339"/>
          <p:cNvCxnSpPr/>
          <p:nvPr/>
        </p:nvCxnSpPr>
        <p:spPr>
          <a:xfrm flipV="1">
            <a:off x="110559" y="1392610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1" name="直接连接符 340"/>
          <p:cNvCxnSpPr/>
          <p:nvPr/>
        </p:nvCxnSpPr>
        <p:spPr>
          <a:xfrm flipV="1">
            <a:off x="110559" y="1466661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2" name="直接连接符 341"/>
          <p:cNvCxnSpPr/>
          <p:nvPr/>
        </p:nvCxnSpPr>
        <p:spPr>
          <a:xfrm flipV="1">
            <a:off x="110559" y="1209382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3" name="直接连接符 342"/>
          <p:cNvCxnSpPr/>
          <p:nvPr/>
        </p:nvCxnSpPr>
        <p:spPr>
          <a:xfrm flipV="1">
            <a:off x="110559" y="1283432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4" name="直接连接符 343"/>
          <p:cNvCxnSpPr/>
          <p:nvPr/>
        </p:nvCxnSpPr>
        <p:spPr>
          <a:xfrm flipV="1">
            <a:off x="110559" y="1357482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5" name="直接连接符 344"/>
          <p:cNvCxnSpPr/>
          <p:nvPr/>
        </p:nvCxnSpPr>
        <p:spPr>
          <a:xfrm flipV="1">
            <a:off x="110559" y="1431533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6" name="直接连接符 345"/>
          <p:cNvCxnSpPr/>
          <p:nvPr/>
        </p:nvCxnSpPr>
        <p:spPr>
          <a:xfrm flipV="1">
            <a:off x="110559" y="1132483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7" name="直接连接符 346"/>
          <p:cNvCxnSpPr/>
          <p:nvPr/>
        </p:nvCxnSpPr>
        <p:spPr>
          <a:xfrm flipV="1">
            <a:off x="110559" y="1171407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8" name="直接连接符 347"/>
          <p:cNvCxnSpPr/>
          <p:nvPr/>
        </p:nvCxnSpPr>
        <p:spPr>
          <a:xfrm flipV="1">
            <a:off x="764906" y="1211280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9" name="直接连接符 348"/>
          <p:cNvCxnSpPr/>
          <p:nvPr/>
        </p:nvCxnSpPr>
        <p:spPr>
          <a:xfrm flipV="1">
            <a:off x="764906" y="1285330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0" name="直接连接符 349"/>
          <p:cNvCxnSpPr/>
          <p:nvPr/>
        </p:nvCxnSpPr>
        <p:spPr>
          <a:xfrm flipV="1">
            <a:off x="764906" y="1359381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1" name="直接连接符 350"/>
          <p:cNvCxnSpPr/>
          <p:nvPr/>
        </p:nvCxnSpPr>
        <p:spPr>
          <a:xfrm flipV="1">
            <a:off x="764906" y="1433432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2" name="直接连接符 351"/>
          <p:cNvCxnSpPr/>
          <p:nvPr/>
        </p:nvCxnSpPr>
        <p:spPr>
          <a:xfrm flipV="1">
            <a:off x="764906" y="1507483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3" name="直接连接符 352"/>
          <p:cNvCxnSpPr/>
          <p:nvPr/>
        </p:nvCxnSpPr>
        <p:spPr>
          <a:xfrm flipV="1">
            <a:off x="764906" y="1581534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4" name="直接连接符 353"/>
          <p:cNvCxnSpPr/>
          <p:nvPr/>
        </p:nvCxnSpPr>
        <p:spPr>
          <a:xfrm flipV="1">
            <a:off x="764906" y="1177103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5" name="直接连接符 354"/>
          <p:cNvCxnSpPr/>
          <p:nvPr/>
        </p:nvCxnSpPr>
        <p:spPr>
          <a:xfrm flipV="1">
            <a:off x="764906" y="1251153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6" name="直接连接符 355"/>
          <p:cNvCxnSpPr/>
          <p:nvPr/>
        </p:nvCxnSpPr>
        <p:spPr>
          <a:xfrm flipV="1">
            <a:off x="764906" y="1325203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7" name="直接连接符 356"/>
          <p:cNvCxnSpPr/>
          <p:nvPr/>
        </p:nvCxnSpPr>
        <p:spPr>
          <a:xfrm flipV="1">
            <a:off x="764906" y="1399255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8" name="直接连接符 357"/>
          <p:cNvCxnSpPr/>
          <p:nvPr/>
        </p:nvCxnSpPr>
        <p:spPr>
          <a:xfrm flipV="1">
            <a:off x="764906" y="1473306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9" name="直接连接符 358"/>
          <p:cNvCxnSpPr/>
          <p:nvPr/>
        </p:nvCxnSpPr>
        <p:spPr>
          <a:xfrm flipV="1">
            <a:off x="764906" y="1547356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0" name="直接连接符 359"/>
          <p:cNvCxnSpPr/>
          <p:nvPr/>
        </p:nvCxnSpPr>
        <p:spPr>
          <a:xfrm flipV="1">
            <a:off x="764906" y="1140078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1" name="直接连接符 360"/>
          <p:cNvCxnSpPr/>
          <p:nvPr/>
        </p:nvCxnSpPr>
        <p:spPr>
          <a:xfrm flipV="1">
            <a:off x="764906" y="1105901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文本框 2"/>
          <p:cNvSpPr txBox="1"/>
          <p:nvPr/>
        </p:nvSpPr>
        <p:spPr>
          <a:xfrm>
            <a:off x="1439545" y="845820"/>
            <a:ext cx="4443730" cy="39878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altLang="zh-CN" sz="20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380V 50HZ</a:t>
            </a:r>
            <a:r>
              <a:rPr lang="zh-CN" altLang="en-US" sz="20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电源空调中的供电部份</a:t>
            </a:r>
            <a:r>
              <a:rPr lang="en-US" altLang="zh-CN" sz="20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 </a:t>
            </a:r>
            <a:endParaRPr lang="zh-CN" altLang="en-US" sz="2000">
              <a:solidFill>
                <a:srgbClr val="000000"/>
              </a:solidFill>
              <a:latin typeface="宋体" panose="02010600030101010101" pitchFamily="2" charset="-122"/>
              <a:ea typeface="宋体" panose="02010600030101010101" pitchFamily="2" charset="-122"/>
              <a:sym typeface="+mn-ea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2951480" y="188595"/>
            <a:ext cx="3121660" cy="5835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3200" dirty="0">
                <a:latin typeface="+mj-ea"/>
                <a:ea typeface="+mj-ea"/>
                <a:sym typeface="Arial" panose="020B0604020202020204" pitchFamily="34" charset="0"/>
              </a:rPr>
              <a:t>设备电源的匹</a:t>
            </a:r>
            <a:r>
              <a:rPr lang="zh-CN" altLang="en-US" sz="3200" dirty="0">
                <a:latin typeface="+mj-ea"/>
                <a:ea typeface="+mj-ea"/>
                <a:sym typeface="Arial" panose="020B0604020202020204" pitchFamily="34" charset="0"/>
              </a:rPr>
              <a:t>配</a:t>
            </a:r>
            <a:endParaRPr lang="zh-CN" altLang="en-US" sz="3200" dirty="0">
              <a:latin typeface="+mj-ea"/>
              <a:ea typeface="+mj-ea"/>
              <a:sym typeface="Arial" panose="020B0604020202020204" pitchFamily="34" charset="0"/>
            </a:endParaRPr>
          </a:p>
        </p:txBody>
      </p:sp>
      <p:pic>
        <p:nvPicPr>
          <p:cNvPr id="42" name="Picture 39" descr="DSC_0233"/>
          <p:cNvPicPr>
            <a:picLocks noRot="1"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31165" y="5250180"/>
            <a:ext cx="5036185" cy="160782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73140" y="1318260"/>
            <a:ext cx="3289935" cy="5090160"/>
          </a:xfrm>
          <a:prstGeom prst="rect">
            <a:avLst/>
          </a:prstGeom>
        </p:spPr>
      </p:pic>
      <p:pic>
        <p:nvPicPr>
          <p:cNvPr id="11" name="图片 10" descr="局部截取_20260424_003131副本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0490" y="1283335"/>
            <a:ext cx="5919470" cy="3926205"/>
          </a:xfrm>
          <a:prstGeom prst="rect">
            <a:avLst/>
          </a:prstGeom>
        </p:spPr>
      </p:pic>
      <p:cxnSp>
        <p:nvCxnSpPr>
          <p:cNvPr id="12" name="直接连接符 11"/>
          <p:cNvCxnSpPr/>
          <p:nvPr/>
        </p:nvCxnSpPr>
        <p:spPr>
          <a:xfrm>
            <a:off x="35560" y="764540"/>
            <a:ext cx="9900285" cy="0"/>
          </a:xfrm>
          <a:prstGeom prst="line">
            <a:avLst/>
          </a:prstGeom>
          <a:ln w="88900" cap="flat" cmpd="thickThin">
            <a:solidFill>
              <a:schemeClr val="accent1">
                <a:lumMod val="75000"/>
              </a:schemeClr>
            </a:solidFill>
            <a:prstDash val="solid"/>
            <a:bevel/>
            <a:head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44" name="直接连接符 143"/>
          <p:cNvCxnSpPr/>
          <p:nvPr/>
        </p:nvCxnSpPr>
        <p:spPr>
          <a:xfrm flipV="1">
            <a:off x="97903" y="2371407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5" name="直接连接符 144"/>
          <p:cNvCxnSpPr/>
          <p:nvPr/>
        </p:nvCxnSpPr>
        <p:spPr>
          <a:xfrm flipV="1">
            <a:off x="97903" y="2445458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6" name="直接连接符 145"/>
          <p:cNvCxnSpPr/>
          <p:nvPr/>
        </p:nvCxnSpPr>
        <p:spPr>
          <a:xfrm flipV="1">
            <a:off x="97903" y="2519508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7" name="直接连接符 146"/>
          <p:cNvCxnSpPr/>
          <p:nvPr/>
        </p:nvCxnSpPr>
        <p:spPr>
          <a:xfrm flipV="1">
            <a:off x="97903" y="2593559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8" name="直接连接符 147"/>
          <p:cNvCxnSpPr/>
          <p:nvPr/>
        </p:nvCxnSpPr>
        <p:spPr>
          <a:xfrm flipV="1">
            <a:off x="97903" y="2667609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9" name="直接连接符 148"/>
          <p:cNvCxnSpPr/>
          <p:nvPr/>
        </p:nvCxnSpPr>
        <p:spPr>
          <a:xfrm flipV="1">
            <a:off x="97903" y="2741660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0" name="直接连接符 149"/>
          <p:cNvCxnSpPr/>
          <p:nvPr/>
        </p:nvCxnSpPr>
        <p:spPr>
          <a:xfrm flipV="1">
            <a:off x="97903" y="2815710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1" name="直接连接符 150"/>
          <p:cNvCxnSpPr/>
          <p:nvPr/>
        </p:nvCxnSpPr>
        <p:spPr>
          <a:xfrm flipV="1">
            <a:off x="97903" y="2889761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2" name="直接连接符 151"/>
          <p:cNvCxnSpPr/>
          <p:nvPr/>
        </p:nvCxnSpPr>
        <p:spPr>
          <a:xfrm flipV="1">
            <a:off x="97903" y="2963812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3" name="直接连接符 152"/>
          <p:cNvCxnSpPr/>
          <p:nvPr/>
        </p:nvCxnSpPr>
        <p:spPr>
          <a:xfrm flipV="1">
            <a:off x="97903" y="3037863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4" name="直接连接符 153"/>
          <p:cNvCxnSpPr/>
          <p:nvPr/>
        </p:nvCxnSpPr>
        <p:spPr>
          <a:xfrm flipV="1">
            <a:off x="97903" y="3111913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5" name="直接连接符 154"/>
          <p:cNvCxnSpPr/>
          <p:nvPr/>
        </p:nvCxnSpPr>
        <p:spPr>
          <a:xfrm flipV="1">
            <a:off x="97903" y="3185964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6" name="直接连接符 155"/>
          <p:cNvCxnSpPr/>
          <p:nvPr/>
        </p:nvCxnSpPr>
        <p:spPr>
          <a:xfrm flipV="1">
            <a:off x="97903" y="3260014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7" name="直接连接符 156"/>
          <p:cNvCxnSpPr/>
          <p:nvPr/>
        </p:nvCxnSpPr>
        <p:spPr>
          <a:xfrm flipV="1">
            <a:off x="97903" y="3334064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8" name="直接连接符 157"/>
          <p:cNvCxnSpPr/>
          <p:nvPr/>
        </p:nvCxnSpPr>
        <p:spPr>
          <a:xfrm flipV="1">
            <a:off x="97903" y="3408115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9" name="直接连接符 158"/>
          <p:cNvCxnSpPr/>
          <p:nvPr/>
        </p:nvCxnSpPr>
        <p:spPr>
          <a:xfrm flipV="1">
            <a:off x="97903" y="3482166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0" name="直接连接符 159"/>
          <p:cNvCxnSpPr/>
          <p:nvPr/>
        </p:nvCxnSpPr>
        <p:spPr>
          <a:xfrm flipV="1">
            <a:off x="97903" y="3556217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1" name="直接连接符 160"/>
          <p:cNvCxnSpPr/>
          <p:nvPr/>
        </p:nvCxnSpPr>
        <p:spPr>
          <a:xfrm flipV="1">
            <a:off x="97903" y="3630268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2" name="直接连接符 161"/>
          <p:cNvCxnSpPr/>
          <p:nvPr/>
        </p:nvCxnSpPr>
        <p:spPr>
          <a:xfrm flipV="1">
            <a:off x="97903" y="3704317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3" name="直接连接符 162"/>
          <p:cNvCxnSpPr/>
          <p:nvPr/>
        </p:nvCxnSpPr>
        <p:spPr>
          <a:xfrm flipV="1">
            <a:off x="97903" y="3778369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4" name="直接连接符 163"/>
          <p:cNvCxnSpPr/>
          <p:nvPr/>
        </p:nvCxnSpPr>
        <p:spPr>
          <a:xfrm flipV="1">
            <a:off x="97903" y="3852419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5" name="直接连接符 164"/>
          <p:cNvCxnSpPr/>
          <p:nvPr/>
        </p:nvCxnSpPr>
        <p:spPr>
          <a:xfrm flipV="1">
            <a:off x="97903" y="3926470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6" name="直接连接符 165"/>
          <p:cNvCxnSpPr/>
          <p:nvPr/>
        </p:nvCxnSpPr>
        <p:spPr>
          <a:xfrm flipV="1">
            <a:off x="97903" y="4000520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7" name="直接连接符 166"/>
          <p:cNvCxnSpPr/>
          <p:nvPr/>
        </p:nvCxnSpPr>
        <p:spPr>
          <a:xfrm flipV="1">
            <a:off x="97903" y="4074571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8" name="直接连接符 167"/>
          <p:cNvCxnSpPr/>
          <p:nvPr/>
        </p:nvCxnSpPr>
        <p:spPr>
          <a:xfrm flipV="1">
            <a:off x="97903" y="4148622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9" name="直接连接符 168"/>
          <p:cNvCxnSpPr/>
          <p:nvPr/>
        </p:nvCxnSpPr>
        <p:spPr>
          <a:xfrm flipV="1">
            <a:off x="97903" y="4222673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0" name="直接连接符 169"/>
          <p:cNvCxnSpPr/>
          <p:nvPr/>
        </p:nvCxnSpPr>
        <p:spPr>
          <a:xfrm flipV="1">
            <a:off x="97903" y="4296723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1" name="直接连接符 170"/>
          <p:cNvCxnSpPr/>
          <p:nvPr/>
        </p:nvCxnSpPr>
        <p:spPr>
          <a:xfrm flipV="1">
            <a:off x="97903" y="4370774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2" name="直接连接符 171"/>
          <p:cNvCxnSpPr/>
          <p:nvPr/>
        </p:nvCxnSpPr>
        <p:spPr>
          <a:xfrm flipV="1">
            <a:off x="97903" y="4444825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3" name="直接连接符 172"/>
          <p:cNvCxnSpPr/>
          <p:nvPr/>
        </p:nvCxnSpPr>
        <p:spPr>
          <a:xfrm flipV="1">
            <a:off x="97903" y="4518875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4" name="直接连接符 173"/>
          <p:cNvCxnSpPr/>
          <p:nvPr/>
        </p:nvCxnSpPr>
        <p:spPr>
          <a:xfrm flipV="1">
            <a:off x="97903" y="4592925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5" name="直接连接符 174"/>
          <p:cNvCxnSpPr/>
          <p:nvPr/>
        </p:nvCxnSpPr>
        <p:spPr>
          <a:xfrm flipV="1">
            <a:off x="97903" y="4666976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6" name="直接连接符 175"/>
          <p:cNvCxnSpPr/>
          <p:nvPr/>
        </p:nvCxnSpPr>
        <p:spPr>
          <a:xfrm flipV="1">
            <a:off x="97903" y="4741027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7" name="直接连接符 176"/>
          <p:cNvCxnSpPr/>
          <p:nvPr/>
        </p:nvCxnSpPr>
        <p:spPr>
          <a:xfrm flipV="1">
            <a:off x="97903" y="4815078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8" name="直接连接符 177"/>
          <p:cNvCxnSpPr/>
          <p:nvPr/>
        </p:nvCxnSpPr>
        <p:spPr>
          <a:xfrm flipV="1">
            <a:off x="97903" y="4889128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9" name="直接连接符 178"/>
          <p:cNvCxnSpPr/>
          <p:nvPr/>
        </p:nvCxnSpPr>
        <p:spPr>
          <a:xfrm flipV="1">
            <a:off x="97903" y="4963179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0" name="直接连接符 179"/>
          <p:cNvCxnSpPr/>
          <p:nvPr/>
        </p:nvCxnSpPr>
        <p:spPr>
          <a:xfrm flipV="1">
            <a:off x="97903" y="5037230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1" name="直接连接符 180"/>
          <p:cNvCxnSpPr/>
          <p:nvPr/>
        </p:nvCxnSpPr>
        <p:spPr>
          <a:xfrm flipV="1">
            <a:off x="97903" y="5105584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2" name="直接连接符 181"/>
          <p:cNvCxnSpPr/>
          <p:nvPr/>
        </p:nvCxnSpPr>
        <p:spPr>
          <a:xfrm flipV="1">
            <a:off x="97903" y="5179635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3" name="直接连接符 182"/>
          <p:cNvCxnSpPr/>
          <p:nvPr/>
        </p:nvCxnSpPr>
        <p:spPr>
          <a:xfrm flipV="1">
            <a:off x="97903" y="5253685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4" name="直接连接符 183"/>
          <p:cNvCxnSpPr/>
          <p:nvPr/>
        </p:nvCxnSpPr>
        <p:spPr>
          <a:xfrm flipV="1">
            <a:off x="97903" y="5327736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5" name="直接连接符 184"/>
          <p:cNvCxnSpPr/>
          <p:nvPr/>
        </p:nvCxnSpPr>
        <p:spPr>
          <a:xfrm flipV="1">
            <a:off x="97903" y="5401787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6" name="直接连接符 185"/>
          <p:cNvCxnSpPr/>
          <p:nvPr/>
        </p:nvCxnSpPr>
        <p:spPr>
          <a:xfrm flipV="1">
            <a:off x="97903" y="5475837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7" name="直接连接符 186"/>
          <p:cNvCxnSpPr/>
          <p:nvPr/>
        </p:nvCxnSpPr>
        <p:spPr>
          <a:xfrm flipV="1">
            <a:off x="97903" y="3516343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8" name="直接连接符 187"/>
          <p:cNvCxnSpPr/>
          <p:nvPr/>
        </p:nvCxnSpPr>
        <p:spPr>
          <a:xfrm flipV="1">
            <a:off x="97903" y="3590394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9" name="直接连接符 188"/>
          <p:cNvCxnSpPr/>
          <p:nvPr/>
        </p:nvCxnSpPr>
        <p:spPr>
          <a:xfrm flipV="1">
            <a:off x="97903" y="3664445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0" name="直接连接符 189"/>
          <p:cNvCxnSpPr/>
          <p:nvPr/>
        </p:nvCxnSpPr>
        <p:spPr>
          <a:xfrm flipV="1">
            <a:off x="97903" y="3738495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1" name="直接连接符 190"/>
          <p:cNvCxnSpPr/>
          <p:nvPr/>
        </p:nvCxnSpPr>
        <p:spPr>
          <a:xfrm flipV="1">
            <a:off x="97903" y="3812546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2" name="直接连接符 191"/>
          <p:cNvCxnSpPr/>
          <p:nvPr/>
        </p:nvCxnSpPr>
        <p:spPr>
          <a:xfrm flipV="1">
            <a:off x="97903" y="3886596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3" name="直接连接符 192"/>
          <p:cNvCxnSpPr/>
          <p:nvPr/>
        </p:nvCxnSpPr>
        <p:spPr>
          <a:xfrm flipV="1">
            <a:off x="97903" y="3960647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4" name="直接连接符 193"/>
          <p:cNvCxnSpPr/>
          <p:nvPr/>
        </p:nvCxnSpPr>
        <p:spPr>
          <a:xfrm flipV="1">
            <a:off x="97903" y="4034698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5" name="直接连接符 194"/>
          <p:cNvCxnSpPr/>
          <p:nvPr/>
        </p:nvCxnSpPr>
        <p:spPr>
          <a:xfrm flipV="1">
            <a:off x="97903" y="4108749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6" name="直接连接符 195"/>
          <p:cNvCxnSpPr/>
          <p:nvPr/>
        </p:nvCxnSpPr>
        <p:spPr>
          <a:xfrm flipV="1">
            <a:off x="97903" y="4182799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7" name="直接连接符 196"/>
          <p:cNvCxnSpPr/>
          <p:nvPr/>
        </p:nvCxnSpPr>
        <p:spPr>
          <a:xfrm flipV="1">
            <a:off x="97903" y="4256850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8" name="直接连接符 197"/>
          <p:cNvCxnSpPr/>
          <p:nvPr/>
        </p:nvCxnSpPr>
        <p:spPr>
          <a:xfrm flipV="1">
            <a:off x="97903" y="4330900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9" name="直接连接符 198"/>
          <p:cNvCxnSpPr/>
          <p:nvPr/>
        </p:nvCxnSpPr>
        <p:spPr>
          <a:xfrm flipV="1">
            <a:off x="97903" y="4404951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0" name="直接连接符 199"/>
          <p:cNvCxnSpPr/>
          <p:nvPr/>
        </p:nvCxnSpPr>
        <p:spPr>
          <a:xfrm flipV="1">
            <a:off x="97903" y="4479001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1" name="直接连接符 200"/>
          <p:cNvCxnSpPr/>
          <p:nvPr/>
        </p:nvCxnSpPr>
        <p:spPr>
          <a:xfrm flipV="1">
            <a:off x="97903" y="4553052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2" name="直接连接符 201"/>
          <p:cNvCxnSpPr/>
          <p:nvPr/>
        </p:nvCxnSpPr>
        <p:spPr>
          <a:xfrm flipV="1">
            <a:off x="97903" y="4627103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3" name="直接连接符 202"/>
          <p:cNvCxnSpPr/>
          <p:nvPr/>
        </p:nvCxnSpPr>
        <p:spPr>
          <a:xfrm flipV="1">
            <a:off x="97903" y="4701154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4" name="直接连接符 203"/>
          <p:cNvCxnSpPr/>
          <p:nvPr/>
        </p:nvCxnSpPr>
        <p:spPr>
          <a:xfrm flipV="1">
            <a:off x="97903" y="4775204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5" name="直接连接符 204"/>
          <p:cNvCxnSpPr/>
          <p:nvPr/>
        </p:nvCxnSpPr>
        <p:spPr>
          <a:xfrm flipV="1">
            <a:off x="97903" y="4849255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6" name="直接连接符 205"/>
          <p:cNvCxnSpPr/>
          <p:nvPr/>
        </p:nvCxnSpPr>
        <p:spPr>
          <a:xfrm flipV="1">
            <a:off x="97903" y="4923306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7" name="直接连接符 206"/>
          <p:cNvCxnSpPr/>
          <p:nvPr/>
        </p:nvCxnSpPr>
        <p:spPr>
          <a:xfrm flipV="1">
            <a:off x="97903" y="4997356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8" name="直接连接符 207"/>
          <p:cNvCxnSpPr/>
          <p:nvPr/>
        </p:nvCxnSpPr>
        <p:spPr>
          <a:xfrm flipV="1">
            <a:off x="97903" y="5071406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9" name="直接连接符 208"/>
          <p:cNvCxnSpPr/>
          <p:nvPr/>
        </p:nvCxnSpPr>
        <p:spPr>
          <a:xfrm flipV="1">
            <a:off x="97903" y="5139761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0" name="直接连接符 209"/>
          <p:cNvCxnSpPr/>
          <p:nvPr/>
        </p:nvCxnSpPr>
        <p:spPr>
          <a:xfrm flipV="1">
            <a:off x="97903" y="5213812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1" name="直接连接符 210"/>
          <p:cNvCxnSpPr/>
          <p:nvPr/>
        </p:nvCxnSpPr>
        <p:spPr>
          <a:xfrm flipV="1">
            <a:off x="97903" y="5287862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2" name="直接连接符 211"/>
          <p:cNvCxnSpPr/>
          <p:nvPr/>
        </p:nvCxnSpPr>
        <p:spPr>
          <a:xfrm flipV="1">
            <a:off x="97903" y="5361913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3" name="直接连接符 212"/>
          <p:cNvCxnSpPr/>
          <p:nvPr/>
        </p:nvCxnSpPr>
        <p:spPr>
          <a:xfrm flipV="1">
            <a:off x="97903" y="5435963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0" name="直接连接符 219"/>
          <p:cNvCxnSpPr/>
          <p:nvPr/>
        </p:nvCxnSpPr>
        <p:spPr>
          <a:xfrm flipV="1">
            <a:off x="97903" y="2337229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1" name="直接连接符 220"/>
          <p:cNvCxnSpPr/>
          <p:nvPr/>
        </p:nvCxnSpPr>
        <p:spPr>
          <a:xfrm flipV="1">
            <a:off x="97903" y="2411280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2" name="直接连接符 221"/>
          <p:cNvCxnSpPr/>
          <p:nvPr/>
        </p:nvCxnSpPr>
        <p:spPr>
          <a:xfrm flipV="1">
            <a:off x="97903" y="2485331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3" name="直接连接符 222"/>
          <p:cNvCxnSpPr/>
          <p:nvPr/>
        </p:nvCxnSpPr>
        <p:spPr>
          <a:xfrm flipV="1">
            <a:off x="97903" y="2559382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4" name="直接连接符 223"/>
          <p:cNvCxnSpPr/>
          <p:nvPr/>
        </p:nvCxnSpPr>
        <p:spPr>
          <a:xfrm flipV="1">
            <a:off x="97903" y="2633432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5" name="直接连接符 224"/>
          <p:cNvCxnSpPr/>
          <p:nvPr/>
        </p:nvCxnSpPr>
        <p:spPr>
          <a:xfrm flipV="1">
            <a:off x="97903" y="2707483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6" name="直接连接符 225"/>
          <p:cNvCxnSpPr/>
          <p:nvPr/>
        </p:nvCxnSpPr>
        <p:spPr>
          <a:xfrm flipV="1">
            <a:off x="97903" y="2781533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7" name="直接连接符 226"/>
          <p:cNvCxnSpPr/>
          <p:nvPr/>
        </p:nvCxnSpPr>
        <p:spPr>
          <a:xfrm flipV="1">
            <a:off x="97903" y="2855584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8" name="直接连接符 227"/>
          <p:cNvCxnSpPr/>
          <p:nvPr/>
        </p:nvCxnSpPr>
        <p:spPr>
          <a:xfrm flipV="1">
            <a:off x="97903" y="2929634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9" name="直接连接符 228"/>
          <p:cNvCxnSpPr/>
          <p:nvPr/>
        </p:nvCxnSpPr>
        <p:spPr>
          <a:xfrm flipV="1">
            <a:off x="97903" y="3003685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0" name="直接连接符 229"/>
          <p:cNvCxnSpPr/>
          <p:nvPr/>
        </p:nvCxnSpPr>
        <p:spPr>
          <a:xfrm flipV="1">
            <a:off x="97903" y="3077736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1" name="直接连接符 230"/>
          <p:cNvCxnSpPr/>
          <p:nvPr/>
        </p:nvCxnSpPr>
        <p:spPr>
          <a:xfrm flipV="1">
            <a:off x="97903" y="3151787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2" name="直接连接符 231"/>
          <p:cNvCxnSpPr/>
          <p:nvPr/>
        </p:nvCxnSpPr>
        <p:spPr>
          <a:xfrm flipV="1">
            <a:off x="97903" y="3225837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3" name="直接连接符 232"/>
          <p:cNvCxnSpPr/>
          <p:nvPr/>
        </p:nvCxnSpPr>
        <p:spPr>
          <a:xfrm flipV="1">
            <a:off x="97903" y="3299888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4" name="直接连接符 233"/>
          <p:cNvCxnSpPr/>
          <p:nvPr/>
        </p:nvCxnSpPr>
        <p:spPr>
          <a:xfrm flipV="1">
            <a:off x="97903" y="3373939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5" name="直接连接符 234"/>
          <p:cNvCxnSpPr/>
          <p:nvPr/>
        </p:nvCxnSpPr>
        <p:spPr>
          <a:xfrm flipV="1">
            <a:off x="97903" y="3447989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3" name="直接连接符 242"/>
          <p:cNvCxnSpPr/>
          <p:nvPr/>
        </p:nvCxnSpPr>
        <p:spPr>
          <a:xfrm flipV="1">
            <a:off x="97903" y="1516976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4" name="直接连接符 243"/>
          <p:cNvCxnSpPr/>
          <p:nvPr/>
        </p:nvCxnSpPr>
        <p:spPr>
          <a:xfrm flipV="1">
            <a:off x="97903" y="1591027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5" name="直接连接符 244"/>
          <p:cNvCxnSpPr/>
          <p:nvPr/>
        </p:nvCxnSpPr>
        <p:spPr>
          <a:xfrm flipV="1">
            <a:off x="97903" y="1665078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6" name="直接连接符 245"/>
          <p:cNvCxnSpPr/>
          <p:nvPr/>
        </p:nvCxnSpPr>
        <p:spPr>
          <a:xfrm flipV="1">
            <a:off x="97903" y="1739129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7" name="直接连接符 246"/>
          <p:cNvCxnSpPr/>
          <p:nvPr/>
        </p:nvCxnSpPr>
        <p:spPr>
          <a:xfrm flipV="1">
            <a:off x="97903" y="1813179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8" name="直接连接符 247"/>
          <p:cNvCxnSpPr/>
          <p:nvPr/>
        </p:nvCxnSpPr>
        <p:spPr>
          <a:xfrm flipV="1">
            <a:off x="97903" y="1887230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9" name="直接连接符 248"/>
          <p:cNvCxnSpPr/>
          <p:nvPr/>
        </p:nvCxnSpPr>
        <p:spPr>
          <a:xfrm flipV="1">
            <a:off x="97903" y="1961280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0" name="直接连接符 249"/>
          <p:cNvCxnSpPr/>
          <p:nvPr/>
        </p:nvCxnSpPr>
        <p:spPr>
          <a:xfrm flipV="1">
            <a:off x="97903" y="2035331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1" name="直接连接符 250"/>
          <p:cNvCxnSpPr/>
          <p:nvPr/>
        </p:nvCxnSpPr>
        <p:spPr>
          <a:xfrm flipV="1">
            <a:off x="97903" y="2109381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2" name="直接连接符 251"/>
          <p:cNvCxnSpPr/>
          <p:nvPr/>
        </p:nvCxnSpPr>
        <p:spPr>
          <a:xfrm flipV="1">
            <a:off x="97903" y="2183432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3" name="直接连接符 252"/>
          <p:cNvCxnSpPr/>
          <p:nvPr/>
        </p:nvCxnSpPr>
        <p:spPr>
          <a:xfrm flipV="1">
            <a:off x="97903" y="2257483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4" name="直接连接符 253"/>
          <p:cNvCxnSpPr/>
          <p:nvPr/>
        </p:nvCxnSpPr>
        <p:spPr>
          <a:xfrm flipV="1">
            <a:off x="97903" y="1482799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5" name="直接连接符 254"/>
          <p:cNvCxnSpPr/>
          <p:nvPr/>
        </p:nvCxnSpPr>
        <p:spPr>
          <a:xfrm flipV="1">
            <a:off x="97903" y="1556850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6" name="直接连接符 255"/>
          <p:cNvCxnSpPr/>
          <p:nvPr/>
        </p:nvCxnSpPr>
        <p:spPr>
          <a:xfrm flipV="1">
            <a:off x="97903" y="1630900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7" name="直接连接符 256"/>
          <p:cNvCxnSpPr/>
          <p:nvPr/>
        </p:nvCxnSpPr>
        <p:spPr>
          <a:xfrm flipV="1">
            <a:off x="97903" y="1704951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8" name="直接连接符 257"/>
          <p:cNvCxnSpPr/>
          <p:nvPr/>
        </p:nvCxnSpPr>
        <p:spPr>
          <a:xfrm flipV="1">
            <a:off x="97903" y="1779002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9" name="直接连接符 258"/>
          <p:cNvCxnSpPr/>
          <p:nvPr/>
        </p:nvCxnSpPr>
        <p:spPr>
          <a:xfrm flipV="1">
            <a:off x="97903" y="1853053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0" name="直接连接符 259"/>
          <p:cNvCxnSpPr/>
          <p:nvPr/>
        </p:nvCxnSpPr>
        <p:spPr>
          <a:xfrm flipV="1">
            <a:off x="97903" y="1927103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1" name="直接连接符 260"/>
          <p:cNvCxnSpPr/>
          <p:nvPr/>
        </p:nvCxnSpPr>
        <p:spPr>
          <a:xfrm flipV="1">
            <a:off x="97903" y="2001154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2" name="直接连接符 261"/>
          <p:cNvCxnSpPr/>
          <p:nvPr/>
        </p:nvCxnSpPr>
        <p:spPr>
          <a:xfrm flipV="1">
            <a:off x="97903" y="2075204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3" name="直接连接符 262"/>
          <p:cNvCxnSpPr/>
          <p:nvPr/>
        </p:nvCxnSpPr>
        <p:spPr>
          <a:xfrm flipV="1">
            <a:off x="97903" y="2149255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4" name="直接连接符 263"/>
          <p:cNvCxnSpPr/>
          <p:nvPr/>
        </p:nvCxnSpPr>
        <p:spPr>
          <a:xfrm flipV="1">
            <a:off x="97903" y="2223305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5" name="直接连接符 264"/>
          <p:cNvCxnSpPr/>
          <p:nvPr/>
        </p:nvCxnSpPr>
        <p:spPr>
          <a:xfrm flipV="1">
            <a:off x="97903" y="2297356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6" name="直接连接符 265"/>
          <p:cNvCxnSpPr/>
          <p:nvPr/>
        </p:nvCxnSpPr>
        <p:spPr>
          <a:xfrm flipV="1">
            <a:off x="97903" y="1223623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7" name="直接连接符 266"/>
          <p:cNvCxnSpPr/>
          <p:nvPr/>
        </p:nvCxnSpPr>
        <p:spPr>
          <a:xfrm flipV="1">
            <a:off x="97903" y="1297673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8" name="直接连接符 267"/>
          <p:cNvCxnSpPr/>
          <p:nvPr/>
        </p:nvCxnSpPr>
        <p:spPr>
          <a:xfrm flipV="1">
            <a:off x="97903" y="1371724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9" name="直接连接符 268"/>
          <p:cNvCxnSpPr/>
          <p:nvPr/>
        </p:nvCxnSpPr>
        <p:spPr>
          <a:xfrm flipV="1">
            <a:off x="97903" y="1445774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0" name="直接连接符 269"/>
          <p:cNvCxnSpPr/>
          <p:nvPr/>
        </p:nvCxnSpPr>
        <p:spPr>
          <a:xfrm flipV="1">
            <a:off x="97903" y="1188495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1" name="直接连接符 270"/>
          <p:cNvCxnSpPr/>
          <p:nvPr/>
        </p:nvCxnSpPr>
        <p:spPr>
          <a:xfrm flipV="1">
            <a:off x="97903" y="1262546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2" name="直接连接符 271"/>
          <p:cNvCxnSpPr/>
          <p:nvPr/>
        </p:nvCxnSpPr>
        <p:spPr>
          <a:xfrm flipV="1">
            <a:off x="97903" y="1336597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3" name="直接连接符 272"/>
          <p:cNvCxnSpPr/>
          <p:nvPr/>
        </p:nvCxnSpPr>
        <p:spPr>
          <a:xfrm flipV="1">
            <a:off x="97903" y="1410647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4" name="直接连接符 273"/>
          <p:cNvCxnSpPr/>
          <p:nvPr/>
        </p:nvCxnSpPr>
        <p:spPr>
          <a:xfrm flipV="1">
            <a:off x="97903" y="1111597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6" name="直接连接符 275"/>
          <p:cNvCxnSpPr/>
          <p:nvPr/>
        </p:nvCxnSpPr>
        <p:spPr>
          <a:xfrm flipV="1">
            <a:off x="97903" y="1150521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9" name="直接连接符 288"/>
          <p:cNvCxnSpPr/>
          <p:nvPr/>
        </p:nvCxnSpPr>
        <p:spPr>
          <a:xfrm flipV="1">
            <a:off x="750984" y="1226470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0" name="直接连接符 289"/>
          <p:cNvCxnSpPr/>
          <p:nvPr/>
        </p:nvCxnSpPr>
        <p:spPr>
          <a:xfrm flipV="1">
            <a:off x="750984" y="1300521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1" name="直接连接符 290"/>
          <p:cNvCxnSpPr/>
          <p:nvPr/>
        </p:nvCxnSpPr>
        <p:spPr>
          <a:xfrm flipV="1">
            <a:off x="750984" y="1374572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2" name="直接连接符 291"/>
          <p:cNvCxnSpPr/>
          <p:nvPr/>
        </p:nvCxnSpPr>
        <p:spPr>
          <a:xfrm flipV="1">
            <a:off x="750984" y="1448622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3" name="直接连接符 292"/>
          <p:cNvCxnSpPr/>
          <p:nvPr/>
        </p:nvCxnSpPr>
        <p:spPr>
          <a:xfrm flipV="1">
            <a:off x="750984" y="1522673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4" name="直接连接符 293"/>
          <p:cNvCxnSpPr/>
          <p:nvPr/>
        </p:nvCxnSpPr>
        <p:spPr>
          <a:xfrm flipV="1">
            <a:off x="750984" y="1596723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9" name="直接连接符 298"/>
          <p:cNvCxnSpPr/>
          <p:nvPr/>
        </p:nvCxnSpPr>
        <p:spPr>
          <a:xfrm flipV="1">
            <a:off x="750984" y="1192293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0" name="直接连接符 299"/>
          <p:cNvCxnSpPr/>
          <p:nvPr/>
        </p:nvCxnSpPr>
        <p:spPr>
          <a:xfrm flipV="1">
            <a:off x="750984" y="1266343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1" name="直接连接符 300"/>
          <p:cNvCxnSpPr/>
          <p:nvPr/>
        </p:nvCxnSpPr>
        <p:spPr>
          <a:xfrm flipV="1">
            <a:off x="750984" y="1340394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2" name="直接连接符 301"/>
          <p:cNvCxnSpPr/>
          <p:nvPr/>
        </p:nvCxnSpPr>
        <p:spPr>
          <a:xfrm flipV="1">
            <a:off x="750984" y="1414445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3" name="直接连接符 302"/>
          <p:cNvCxnSpPr/>
          <p:nvPr/>
        </p:nvCxnSpPr>
        <p:spPr>
          <a:xfrm flipV="1">
            <a:off x="750984" y="1488496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4" name="直接连接符 303"/>
          <p:cNvCxnSpPr/>
          <p:nvPr/>
        </p:nvCxnSpPr>
        <p:spPr>
          <a:xfrm flipV="1">
            <a:off x="750984" y="1562546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3" name="直接连接符 312"/>
          <p:cNvCxnSpPr/>
          <p:nvPr/>
        </p:nvCxnSpPr>
        <p:spPr>
          <a:xfrm flipV="1">
            <a:off x="750984" y="1155268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7" name="直接连接符 316"/>
          <p:cNvCxnSpPr/>
          <p:nvPr/>
        </p:nvCxnSpPr>
        <p:spPr>
          <a:xfrm flipV="1">
            <a:off x="750984" y="1121091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7" name="直接连接符 326"/>
          <p:cNvCxnSpPr/>
          <p:nvPr/>
        </p:nvCxnSpPr>
        <p:spPr>
          <a:xfrm flipV="1">
            <a:off x="9195454" y="5092293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8" name="直接连接符 327"/>
          <p:cNvCxnSpPr/>
          <p:nvPr/>
        </p:nvCxnSpPr>
        <p:spPr>
          <a:xfrm flipV="1">
            <a:off x="9195454" y="5166343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9" name="直接连接符 328"/>
          <p:cNvCxnSpPr/>
          <p:nvPr/>
        </p:nvCxnSpPr>
        <p:spPr>
          <a:xfrm flipV="1">
            <a:off x="9195454" y="5240394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0" name="直接连接符 329"/>
          <p:cNvCxnSpPr/>
          <p:nvPr/>
        </p:nvCxnSpPr>
        <p:spPr>
          <a:xfrm flipV="1">
            <a:off x="9195454" y="5314444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1" name="直接连接符 330"/>
          <p:cNvCxnSpPr/>
          <p:nvPr/>
        </p:nvCxnSpPr>
        <p:spPr>
          <a:xfrm flipV="1">
            <a:off x="9195454" y="5388495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2" name="直接连接符 331"/>
          <p:cNvCxnSpPr/>
          <p:nvPr/>
        </p:nvCxnSpPr>
        <p:spPr>
          <a:xfrm flipV="1">
            <a:off x="9195454" y="5058116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3" name="直接连接符 332"/>
          <p:cNvCxnSpPr/>
          <p:nvPr/>
        </p:nvCxnSpPr>
        <p:spPr>
          <a:xfrm flipV="1">
            <a:off x="9195454" y="5132166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4" name="直接连接符 333"/>
          <p:cNvCxnSpPr/>
          <p:nvPr/>
        </p:nvCxnSpPr>
        <p:spPr>
          <a:xfrm flipV="1">
            <a:off x="9195454" y="5206217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5" name="直接连接符 334"/>
          <p:cNvCxnSpPr/>
          <p:nvPr/>
        </p:nvCxnSpPr>
        <p:spPr>
          <a:xfrm flipV="1">
            <a:off x="9195454" y="5280268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6" name="直接连接符 335"/>
          <p:cNvCxnSpPr/>
          <p:nvPr/>
        </p:nvCxnSpPr>
        <p:spPr>
          <a:xfrm flipV="1">
            <a:off x="9195454" y="5354318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7" name="直接连接符 336"/>
          <p:cNvCxnSpPr/>
          <p:nvPr/>
        </p:nvCxnSpPr>
        <p:spPr>
          <a:xfrm flipV="1">
            <a:off x="9195454" y="5428368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8" name="直接连接符 337"/>
          <p:cNvCxnSpPr/>
          <p:nvPr/>
        </p:nvCxnSpPr>
        <p:spPr>
          <a:xfrm flipV="1">
            <a:off x="9195454" y="4798938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9" name="直接连接符 338"/>
          <p:cNvCxnSpPr/>
          <p:nvPr/>
        </p:nvCxnSpPr>
        <p:spPr>
          <a:xfrm flipV="1">
            <a:off x="9195454" y="4872989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0" name="直接连接符 339"/>
          <p:cNvCxnSpPr/>
          <p:nvPr/>
        </p:nvCxnSpPr>
        <p:spPr>
          <a:xfrm flipV="1">
            <a:off x="9195454" y="4947040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1" name="直接连接符 340"/>
          <p:cNvCxnSpPr/>
          <p:nvPr/>
        </p:nvCxnSpPr>
        <p:spPr>
          <a:xfrm flipV="1">
            <a:off x="9195454" y="5021091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2" name="直接连接符 341"/>
          <p:cNvCxnSpPr/>
          <p:nvPr/>
        </p:nvCxnSpPr>
        <p:spPr>
          <a:xfrm flipV="1">
            <a:off x="9195454" y="4763812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3" name="直接连接符 342"/>
          <p:cNvCxnSpPr/>
          <p:nvPr/>
        </p:nvCxnSpPr>
        <p:spPr>
          <a:xfrm flipV="1">
            <a:off x="9195454" y="4837863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4" name="直接连接符 343"/>
          <p:cNvCxnSpPr/>
          <p:nvPr/>
        </p:nvCxnSpPr>
        <p:spPr>
          <a:xfrm flipV="1">
            <a:off x="9195454" y="4911913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5" name="直接连接符 344"/>
          <p:cNvCxnSpPr/>
          <p:nvPr/>
        </p:nvCxnSpPr>
        <p:spPr>
          <a:xfrm flipV="1">
            <a:off x="9195454" y="4985964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6" name="直接连接符 345"/>
          <p:cNvCxnSpPr/>
          <p:nvPr/>
        </p:nvCxnSpPr>
        <p:spPr>
          <a:xfrm flipV="1">
            <a:off x="9195454" y="4686914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7" name="直接连接符 346"/>
          <p:cNvCxnSpPr/>
          <p:nvPr/>
        </p:nvCxnSpPr>
        <p:spPr>
          <a:xfrm flipV="1">
            <a:off x="9195454" y="4725837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8" name="直接连接符 347"/>
          <p:cNvCxnSpPr/>
          <p:nvPr/>
        </p:nvCxnSpPr>
        <p:spPr>
          <a:xfrm flipV="1">
            <a:off x="8544903" y="5084698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9" name="直接连接符 348"/>
          <p:cNvCxnSpPr/>
          <p:nvPr/>
        </p:nvCxnSpPr>
        <p:spPr>
          <a:xfrm flipV="1">
            <a:off x="8544903" y="5158749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0" name="直接连接符 349"/>
          <p:cNvCxnSpPr/>
          <p:nvPr/>
        </p:nvCxnSpPr>
        <p:spPr>
          <a:xfrm flipV="1">
            <a:off x="8544903" y="5232799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1" name="直接连接符 350"/>
          <p:cNvCxnSpPr/>
          <p:nvPr/>
        </p:nvCxnSpPr>
        <p:spPr>
          <a:xfrm flipV="1">
            <a:off x="8544903" y="5306849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2" name="直接连接符 351"/>
          <p:cNvCxnSpPr/>
          <p:nvPr/>
        </p:nvCxnSpPr>
        <p:spPr>
          <a:xfrm flipV="1">
            <a:off x="8544903" y="5380900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3" name="直接连接符 352"/>
          <p:cNvCxnSpPr/>
          <p:nvPr/>
        </p:nvCxnSpPr>
        <p:spPr>
          <a:xfrm flipV="1">
            <a:off x="8544903" y="5454951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4" name="直接连接符 353"/>
          <p:cNvCxnSpPr/>
          <p:nvPr/>
        </p:nvCxnSpPr>
        <p:spPr>
          <a:xfrm flipV="1">
            <a:off x="8544903" y="5050521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5" name="直接连接符 354"/>
          <p:cNvCxnSpPr/>
          <p:nvPr/>
        </p:nvCxnSpPr>
        <p:spPr>
          <a:xfrm flipV="1">
            <a:off x="8544903" y="5124571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6" name="直接连接符 355"/>
          <p:cNvCxnSpPr/>
          <p:nvPr/>
        </p:nvCxnSpPr>
        <p:spPr>
          <a:xfrm flipV="1">
            <a:off x="8544903" y="5198622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7" name="直接连接符 356"/>
          <p:cNvCxnSpPr/>
          <p:nvPr/>
        </p:nvCxnSpPr>
        <p:spPr>
          <a:xfrm flipV="1">
            <a:off x="8544903" y="5272673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8" name="直接连接符 357"/>
          <p:cNvCxnSpPr/>
          <p:nvPr/>
        </p:nvCxnSpPr>
        <p:spPr>
          <a:xfrm flipV="1">
            <a:off x="8544903" y="5346723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9" name="直接连接符 358"/>
          <p:cNvCxnSpPr/>
          <p:nvPr/>
        </p:nvCxnSpPr>
        <p:spPr>
          <a:xfrm flipV="1">
            <a:off x="8544903" y="5420773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0" name="直接连接符 359"/>
          <p:cNvCxnSpPr/>
          <p:nvPr/>
        </p:nvCxnSpPr>
        <p:spPr>
          <a:xfrm flipV="1">
            <a:off x="8544903" y="5013496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1" name="直接连接符 360"/>
          <p:cNvCxnSpPr/>
          <p:nvPr/>
        </p:nvCxnSpPr>
        <p:spPr>
          <a:xfrm flipV="1">
            <a:off x="8544903" y="4979318"/>
            <a:ext cx="651814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506" name="文本框 98"/>
          <p:cNvSpPr txBox="1"/>
          <p:nvPr/>
        </p:nvSpPr>
        <p:spPr>
          <a:xfrm>
            <a:off x="1367155" y="2399665"/>
            <a:ext cx="7621270" cy="63246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lnSpc>
                <a:spcPct val="110000"/>
              </a:lnSpc>
              <a:spcBef>
                <a:spcPct val="0"/>
              </a:spcBef>
              <a:buNone/>
            </a:pPr>
            <a:r>
              <a:rPr lang="en-US" altLang="zh-CN" sz="3200" dirty="0">
                <a:latin typeface="微软雅黑" panose="020B0503020204020204" charset="-122"/>
                <a:ea typeface="微软雅黑" panose="020B0503020204020204" charset="-122"/>
                <a:sym typeface="宋体" panose="02010600030101010101" pitchFamily="2" charset="-122"/>
              </a:rPr>
              <a:t>     </a:t>
            </a:r>
            <a:r>
              <a:rPr lang="zh-CN" altLang="en-US" sz="3200" dirty="0">
                <a:latin typeface="微软雅黑" panose="020B0503020204020204" charset="-122"/>
                <a:ea typeface="微软雅黑" panose="020B0503020204020204" charset="-122"/>
                <a:sym typeface="宋体" panose="02010600030101010101" pitchFamily="2" charset="-122"/>
              </a:rPr>
              <a:t>Part.</a:t>
            </a:r>
            <a:r>
              <a:rPr lang="en-US" altLang="zh-CN" sz="3200" dirty="0">
                <a:latin typeface="微软雅黑" panose="020B0503020204020204" charset="-122"/>
                <a:ea typeface="微软雅黑" panose="020B0503020204020204" charset="-122"/>
                <a:sym typeface="宋体" panose="02010600030101010101" pitchFamily="2" charset="-122"/>
              </a:rPr>
              <a:t>2</a:t>
            </a:r>
            <a:r>
              <a:rPr lang="zh-CN" altLang="en-US" sz="3200" dirty="0">
                <a:latin typeface="微软雅黑" panose="020B0503020204020204" charset="-122"/>
                <a:ea typeface="微软雅黑" panose="020B0503020204020204" charset="-122"/>
                <a:sym typeface="宋体" panose="02010600030101010101" pitchFamily="2" charset="-122"/>
              </a:rPr>
              <a:t> </a:t>
            </a:r>
            <a:r>
              <a:rPr lang="en-US" altLang="zh-CN" sz="3200" dirty="0">
                <a:latin typeface="BankGothic Md BT" panose="020B0807020203060204" pitchFamily="34" charset="0"/>
                <a:sym typeface="Arial" panose="020B0604020202020204" pitchFamily="34" charset="0"/>
              </a:rPr>
              <a:t> </a:t>
            </a:r>
            <a:r>
              <a:rPr lang="zh-CN" altLang="en-US" sz="32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电气故障的</a:t>
            </a:r>
            <a:r>
              <a:rPr lang="zh-CN" altLang="en-US" sz="32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界定</a:t>
            </a:r>
            <a:endParaRPr lang="zh-CN" altLang="en-US" sz="3200">
              <a:solidFill>
                <a:srgbClr val="000000"/>
              </a:solidFill>
              <a:latin typeface="宋体" panose="02010600030101010101" pitchFamily="2" charset="-122"/>
              <a:ea typeface="宋体" panose="02010600030101010101" pitchFamily="2" charset="-122"/>
              <a:sym typeface="+mn-ea"/>
            </a:endParaRPr>
          </a:p>
        </p:txBody>
      </p:sp>
      <p:cxnSp>
        <p:nvCxnSpPr>
          <p:cNvPr id="9" name="直接连接符 8"/>
          <p:cNvCxnSpPr/>
          <p:nvPr/>
        </p:nvCxnSpPr>
        <p:spPr>
          <a:xfrm>
            <a:off x="18415" y="5876925"/>
            <a:ext cx="9899650" cy="0"/>
          </a:xfrm>
          <a:prstGeom prst="line">
            <a:avLst/>
          </a:prstGeom>
          <a:ln w="88900" cap="flat" cmpd="thickThin">
            <a:solidFill>
              <a:schemeClr val="accent1">
                <a:lumMod val="75000"/>
              </a:schemeClr>
            </a:solidFill>
            <a:prstDash val="solid"/>
            <a:bevel/>
            <a:head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44" name="直接连接符 143"/>
          <p:cNvCxnSpPr/>
          <p:nvPr/>
        </p:nvCxnSpPr>
        <p:spPr>
          <a:xfrm flipV="1">
            <a:off x="9163811" y="2371407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5" name="直接连接符 144"/>
          <p:cNvCxnSpPr/>
          <p:nvPr/>
        </p:nvCxnSpPr>
        <p:spPr>
          <a:xfrm flipV="1">
            <a:off x="9163811" y="2445458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6" name="直接连接符 145"/>
          <p:cNvCxnSpPr/>
          <p:nvPr/>
        </p:nvCxnSpPr>
        <p:spPr>
          <a:xfrm flipV="1">
            <a:off x="9163811" y="2519508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7" name="直接连接符 146"/>
          <p:cNvCxnSpPr/>
          <p:nvPr/>
        </p:nvCxnSpPr>
        <p:spPr>
          <a:xfrm flipV="1">
            <a:off x="9163811" y="2593559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8" name="直接连接符 147"/>
          <p:cNvCxnSpPr/>
          <p:nvPr/>
        </p:nvCxnSpPr>
        <p:spPr>
          <a:xfrm flipV="1">
            <a:off x="9163811" y="2667609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9" name="直接连接符 148"/>
          <p:cNvCxnSpPr/>
          <p:nvPr/>
        </p:nvCxnSpPr>
        <p:spPr>
          <a:xfrm flipV="1">
            <a:off x="9163811" y="2741660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0" name="直接连接符 149"/>
          <p:cNvCxnSpPr/>
          <p:nvPr/>
        </p:nvCxnSpPr>
        <p:spPr>
          <a:xfrm flipV="1">
            <a:off x="9163811" y="2815710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1" name="直接连接符 150"/>
          <p:cNvCxnSpPr/>
          <p:nvPr/>
        </p:nvCxnSpPr>
        <p:spPr>
          <a:xfrm flipV="1">
            <a:off x="9163811" y="2889761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2" name="直接连接符 151"/>
          <p:cNvCxnSpPr/>
          <p:nvPr/>
        </p:nvCxnSpPr>
        <p:spPr>
          <a:xfrm flipV="1">
            <a:off x="9163811" y="2963812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3" name="直接连接符 152"/>
          <p:cNvCxnSpPr/>
          <p:nvPr/>
        </p:nvCxnSpPr>
        <p:spPr>
          <a:xfrm flipV="1">
            <a:off x="9163811" y="3037863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4" name="直接连接符 153"/>
          <p:cNvCxnSpPr/>
          <p:nvPr/>
        </p:nvCxnSpPr>
        <p:spPr>
          <a:xfrm flipV="1">
            <a:off x="9163811" y="3111913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5" name="直接连接符 154"/>
          <p:cNvCxnSpPr/>
          <p:nvPr/>
        </p:nvCxnSpPr>
        <p:spPr>
          <a:xfrm flipV="1">
            <a:off x="9163811" y="3185964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6" name="直接连接符 155"/>
          <p:cNvCxnSpPr/>
          <p:nvPr/>
        </p:nvCxnSpPr>
        <p:spPr>
          <a:xfrm flipV="1">
            <a:off x="9163811" y="3260014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7" name="直接连接符 156"/>
          <p:cNvCxnSpPr/>
          <p:nvPr/>
        </p:nvCxnSpPr>
        <p:spPr>
          <a:xfrm flipV="1">
            <a:off x="9163811" y="3334064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8" name="直接连接符 157"/>
          <p:cNvCxnSpPr/>
          <p:nvPr/>
        </p:nvCxnSpPr>
        <p:spPr>
          <a:xfrm flipV="1">
            <a:off x="9163811" y="3408115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9" name="直接连接符 158"/>
          <p:cNvCxnSpPr/>
          <p:nvPr/>
        </p:nvCxnSpPr>
        <p:spPr>
          <a:xfrm flipV="1">
            <a:off x="9163811" y="3482166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0" name="直接连接符 159"/>
          <p:cNvCxnSpPr/>
          <p:nvPr/>
        </p:nvCxnSpPr>
        <p:spPr>
          <a:xfrm flipV="1">
            <a:off x="9163811" y="3556217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1" name="直接连接符 160"/>
          <p:cNvCxnSpPr/>
          <p:nvPr/>
        </p:nvCxnSpPr>
        <p:spPr>
          <a:xfrm flipV="1">
            <a:off x="9163811" y="3630268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2" name="直接连接符 161"/>
          <p:cNvCxnSpPr/>
          <p:nvPr/>
        </p:nvCxnSpPr>
        <p:spPr>
          <a:xfrm flipV="1">
            <a:off x="9163811" y="3704317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3" name="直接连接符 162"/>
          <p:cNvCxnSpPr/>
          <p:nvPr/>
        </p:nvCxnSpPr>
        <p:spPr>
          <a:xfrm flipV="1">
            <a:off x="9163811" y="3778369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4" name="直接连接符 163"/>
          <p:cNvCxnSpPr/>
          <p:nvPr/>
        </p:nvCxnSpPr>
        <p:spPr>
          <a:xfrm flipV="1">
            <a:off x="9163811" y="3852419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5" name="直接连接符 164"/>
          <p:cNvCxnSpPr/>
          <p:nvPr/>
        </p:nvCxnSpPr>
        <p:spPr>
          <a:xfrm flipV="1">
            <a:off x="9163811" y="3926470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6" name="直接连接符 165"/>
          <p:cNvCxnSpPr/>
          <p:nvPr/>
        </p:nvCxnSpPr>
        <p:spPr>
          <a:xfrm flipV="1">
            <a:off x="9163811" y="4000520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7" name="直接连接符 166"/>
          <p:cNvCxnSpPr/>
          <p:nvPr/>
        </p:nvCxnSpPr>
        <p:spPr>
          <a:xfrm flipV="1">
            <a:off x="9163811" y="4074571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8" name="直接连接符 167"/>
          <p:cNvCxnSpPr/>
          <p:nvPr/>
        </p:nvCxnSpPr>
        <p:spPr>
          <a:xfrm flipV="1">
            <a:off x="9163811" y="4148622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9" name="直接连接符 168"/>
          <p:cNvCxnSpPr/>
          <p:nvPr/>
        </p:nvCxnSpPr>
        <p:spPr>
          <a:xfrm flipV="1">
            <a:off x="9163811" y="4222673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0" name="直接连接符 169"/>
          <p:cNvCxnSpPr/>
          <p:nvPr/>
        </p:nvCxnSpPr>
        <p:spPr>
          <a:xfrm flipV="1">
            <a:off x="9163811" y="4296723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1" name="直接连接符 170"/>
          <p:cNvCxnSpPr/>
          <p:nvPr/>
        </p:nvCxnSpPr>
        <p:spPr>
          <a:xfrm flipV="1">
            <a:off x="9163811" y="4370774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2" name="直接连接符 171"/>
          <p:cNvCxnSpPr/>
          <p:nvPr/>
        </p:nvCxnSpPr>
        <p:spPr>
          <a:xfrm flipV="1">
            <a:off x="9163811" y="4444825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3" name="直接连接符 172"/>
          <p:cNvCxnSpPr/>
          <p:nvPr/>
        </p:nvCxnSpPr>
        <p:spPr>
          <a:xfrm flipV="1">
            <a:off x="9163811" y="4518875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4" name="直接连接符 173"/>
          <p:cNvCxnSpPr/>
          <p:nvPr/>
        </p:nvCxnSpPr>
        <p:spPr>
          <a:xfrm flipV="1">
            <a:off x="9163811" y="4592925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5" name="直接连接符 174"/>
          <p:cNvCxnSpPr/>
          <p:nvPr/>
        </p:nvCxnSpPr>
        <p:spPr>
          <a:xfrm flipV="1">
            <a:off x="9163811" y="4666976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6" name="直接连接符 175"/>
          <p:cNvCxnSpPr/>
          <p:nvPr/>
        </p:nvCxnSpPr>
        <p:spPr>
          <a:xfrm flipV="1">
            <a:off x="9163811" y="4741027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7" name="直接连接符 176"/>
          <p:cNvCxnSpPr/>
          <p:nvPr/>
        </p:nvCxnSpPr>
        <p:spPr>
          <a:xfrm flipV="1">
            <a:off x="9163811" y="4815078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8" name="直接连接符 177"/>
          <p:cNvCxnSpPr/>
          <p:nvPr/>
        </p:nvCxnSpPr>
        <p:spPr>
          <a:xfrm flipV="1">
            <a:off x="9163811" y="4889128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9" name="直接连接符 178"/>
          <p:cNvCxnSpPr/>
          <p:nvPr/>
        </p:nvCxnSpPr>
        <p:spPr>
          <a:xfrm flipV="1">
            <a:off x="9163811" y="4963179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0" name="直接连接符 179"/>
          <p:cNvCxnSpPr/>
          <p:nvPr/>
        </p:nvCxnSpPr>
        <p:spPr>
          <a:xfrm flipV="1">
            <a:off x="9163811" y="5037230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1" name="直接连接符 180"/>
          <p:cNvCxnSpPr/>
          <p:nvPr/>
        </p:nvCxnSpPr>
        <p:spPr>
          <a:xfrm flipV="1">
            <a:off x="9163811" y="5105584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2" name="直接连接符 181"/>
          <p:cNvCxnSpPr/>
          <p:nvPr/>
        </p:nvCxnSpPr>
        <p:spPr>
          <a:xfrm flipV="1">
            <a:off x="9163811" y="5179635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3" name="直接连接符 182"/>
          <p:cNvCxnSpPr/>
          <p:nvPr/>
        </p:nvCxnSpPr>
        <p:spPr>
          <a:xfrm flipV="1">
            <a:off x="9163811" y="5253685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4" name="直接连接符 183"/>
          <p:cNvCxnSpPr/>
          <p:nvPr/>
        </p:nvCxnSpPr>
        <p:spPr>
          <a:xfrm flipV="1">
            <a:off x="9163811" y="5327736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5" name="直接连接符 184"/>
          <p:cNvCxnSpPr/>
          <p:nvPr/>
        </p:nvCxnSpPr>
        <p:spPr>
          <a:xfrm flipV="1">
            <a:off x="9163811" y="5401787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6" name="直接连接符 185"/>
          <p:cNvCxnSpPr/>
          <p:nvPr/>
        </p:nvCxnSpPr>
        <p:spPr>
          <a:xfrm flipV="1">
            <a:off x="9152420" y="5475837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7" name="直接连接符 186"/>
          <p:cNvCxnSpPr/>
          <p:nvPr/>
        </p:nvCxnSpPr>
        <p:spPr>
          <a:xfrm flipV="1">
            <a:off x="9163811" y="3516343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8" name="直接连接符 187"/>
          <p:cNvCxnSpPr/>
          <p:nvPr/>
        </p:nvCxnSpPr>
        <p:spPr>
          <a:xfrm flipV="1">
            <a:off x="9163811" y="3590394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9" name="直接连接符 188"/>
          <p:cNvCxnSpPr/>
          <p:nvPr/>
        </p:nvCxnSpPr>
        <p:spPr>
          <a:xfrm flipV="1">
            <a:off x="9163811" y="3664445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0" name="直接连接符 189"/>
          <p:cNvCxnSpPr/>
          <p:nvPr/>
        </p:nvCxnSpPr>
        <p:spPr>
          <a:xfrm flipV="1">
            <a:off x="9163811" y="3738495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1" name="直接连接符 190"/>
          <p:cNvCxnSpPr/>
          <p:nvPr/>
        </p:nvCxnSpPr>
        <p:spPr>
          <a:xfrm flipV="1">
            <a:off x="9163811" y="3812546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2" name="直接连接符 191"/>
          <p:cNvCxnSpPr/>
          <p:nvPr/>
        </p:nvCxnSpPr>
        <p:spPr>
          <a:xfrm flipV="1">
            <a:off x="9163811" y="3886596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3" name="直接连接符 192"/>
          <p:cNvCxnSpPr/>
          <p:nvPr/>
        </p:nvCxnSpPr>
        <p:spPr>
          <a:xfrm flipV="1">
            <a:off x="9163811" y="3960647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4" name="直接连接符 193"/>
          <p:cNvCxnSpPr/>
          <p:nvPr/>
        </p:nvCxnSpPr>
        <p:spPr>
          <a:xfrm flipV="1">
            <a:off x="9163811" y="4034698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5" name="直接连接符 194"/>
          <p:cNvCxnSpPr/>
          <p:nvPr/>
        </p:nvCxnSpPr>
        <p:spPr>
          <a:xfrm flipV="1">
            <a:off x="9163811" y="4108749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6" name="直接连接符 195"/>
          <p:cNvCxnSpPr/>
          <p:nvPr/>
        </p:nvCxnSpPr>
        <p:spPr>
          <a:xfrm flipV="1">
            <a:off x="9163811" y="4182799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7" name="直接连接符 196"/>
          <p:cNvCxnSpPr/>
          <p:nvPr/>
        </p:nvCxnSpPr>
        <p:spPr>
          <a:xfrm flipV="1">
            <a:off x="9163811" y="4256850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8" name="直接连接符 197"/>
          <p:cNvCxnSpPr/>
          <p:nvPr/>
        </p:nvCxnSpPr>
        <p:spPr>
          <a:xfrm flipV="1">
            <a:off x="9163811" y="4330900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9" name="直接连接符 198"/>
          <p:cNvCxnSpPr/>
          <p:nvPr/>
        </p:nvCxnSpPr>
        <p:spPr>
          <a:xfrm flipV="1">
            <a:off x="9163811" y="4404951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0" name="直接连接符 199"/>
          <p:cNvCxnSpPr/>
          <p:nvPr/>
        </p:nvCxnSpPr>
        <p:spPr>
          <a:xfrm flipV="1">
            <a:off x="9163811" y="4479001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1" name="直接连接符 200"/>
          <p:cNvCxnSpPr/>
          <p:nvPr/>
        </p:nvCxnSpPr>
        <p:spPr>
          <a:xfrm flipV="1">
            <a:off x="9163811" y="4553052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2" name="直接连接符 201"/>
          <p:cNvCxnSpPr/>
          <p:nvPr/>
        </p:nvCxnSpPr>
        <p:spPr>
          <a:xfrm flipV="1">
            <a:off x="9163811" y="4627103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3" name="直接连接符 202"/>
          <p:cNvCxnSpPr/>
          <p:nvPr/>
        </p:nvCxnSpPr>
        <p:spPr>
          <a:xfrm flipV="1">
            <a:off x="9163811" y="4701154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4" name="直接连接符 203"/>
          <p:cNvCxnSpPr/>
          <p:nvPr/>
        </p:nvCxnSpPr>
        <p:spPr>
          <a:xfrm flipV="1">
            <a:off x="9163811" y="4775204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5" name="直接连接符 204"/>
          <p:cNvCxnSpPr/>
          <p:nvPr/>
        </p:nvCxnSpPr>
        <p:spPr>
          <a:xfrm flipV="1">
            <a:off x="9163811" y="4849255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6" name="直接连接符 205"/>
          <p:cNvCxnSpPr/>
          <p:nvPr/>
        </p:nvCxnSpPr>
        <p:spPr>
          <a:xfrm flipV="1">
            <a:off x="9163811" y="4923306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7" name="直接连接符 206"/>
          <p:cNvCxnSpPr/>
          <p:nvPr/>
        </p:nvCxnSpPr>
        <p:spPr>
          <a:xfrm flipV="1">
            <a:off x="9163811" y="4997356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8" name="直接连接符 207"/>
          <p:cNvCxnSpPr/>
          <p:nvPr/>
        </p:nvCxnSpPr>
        <p:spPr>
          <a:xfrm flipV="1">
            <a:off x="9163811" y="5071406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9" name="直接连接符 208"/>
          <p:cNvCxnSpPr/>
          <p:nvPr/>
        </p:nvCxnSpPr>
        <p:spPr>
          <a:xfrm flipV="1">
            <a:off x="9163811" y="5139761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0" name="直接连接符 209"/>
          <p:cNvCxnSpPr/>
          <p:nvPr/>
        </p:nvCxnSpPr>
        <p:spPr>
          <a:xfrm flipV="1">
            <a:off x="9163811" y="5213812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1" name="直接连接符 210"/>
          <p:cNvCxnSpPr/>
          <p:nvPr/>
        </p:nvCxnSpPr>
        <p:spPr>
          <a:xfrm flipV="1">
            <a:off x="9163811" y="5287862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2" name="直接连接符 211"/>
          <p:cNvCxnSpPr/>
          <p:nvPr/>
        </p:nvCxnSpPr>
        <p:spPr>
          <a:xfrm flipV="1">
            <a:off x="9163811" y="5361913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3" name="直接连接符 212"/>
          <p:cNvCxnSpPr/>
          <p:nvPr/>
        </p:nvCxnSpPr>
        <p:spPr>
          <a:xfrm flipV="1">
            <a:off x="9163811" y="5435963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0" name="直接连接符 219"/>
          <p:cNvCxnSpPr/>
          <p:nvPr/>
        </p:nvCxnSpPr>
        <p:spPr>
          <a:xfrm flipV="1">
            <a:off x="9163811" y="2337229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1" name="直接连接符 220"/>
          <p:cNvCxnSpPr/>
          <p:nvPr/>
        </p:nvCxnSpPr>
        <p:spPr>
          <a:xfrm flipV="1">
            <a:off x="9163811" y="2411280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2" name="直接连接符 221"/>
          <p:cNvCxnSpPr/>
          <p:nvPr/>
        </p:nvCxnSpPr>
        <p:spPr>
          <a:xfrm flipV="1">
            <a:off x="9163811" y="2485331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3" name="直接连接符 222"/>
          <p:cNvCxnSpPr/>
          <p:nvPr/>
        </p:nvCxnSpPr>
        <p:spPr>
          <a:xfrm flipV="1">
            <a:off x="9163811" y="2559382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4" name="直接连接符 223"/>
          <p:cNvCxnSpPr/>
          <p:nvPr/>
        </p:nvCxnSpPr>
        <p:spPr>
          <a:xfrm flipV="1">
            <a:off x="9163811" y="2633432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5" name="直接连接符 224"/>
          <p:cNvCxnSpPr/>
          <p:nvPr/>
        </p:nvCxnSpPr>
        <p:spPr>
          <a:xfrm flipV="1">
            <a:off x="9163811" y="2707483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6" name="直接连接符 225"/>
          <p:cNvCxnSpPr/>
          <p:nvPr/>
        </p:nvCxnSpPr>
        <p:spPr>
          <a:xfrm flipV="1">
            <a:off x="9163811" y="2781533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7" name="直接连接符 226"/>
          <p:cNvCxnSpPr/>
          <p:nvPr/>
        </p:nvCxnSpPr>
        <p:spPr>
          <a:xfrm flipV="1">
            <a:off x="9163811" y="2855584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8" name="直接连接符 227"/>
          <p:cNvCxnSpPr/>
          <p:nvPr/>
        </p:nvCxnSpPr>
        <p:spPr>
          <a:xfrm flipV="1">
            <a:off x="9163811" y="2929634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9" name="直接连接符 228"/>
          <p:cNvCxnSpPr/>
          <p:nvPr/>
        </p:nvCxnSpPr>
        <p:spPr>
          <a:xfrm flipV="1">
            <a:off x="9163811" y="3003685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0" name="直接连接符 229"/>
          <p:cNvCxnSpPr/>
          <p:nvPr/>
        </p:nvCxnSpPr>
        <p:spPr>
          <a:xfrm flipV="1">
            <a:off x="9163811" y="3077736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1" name="直接连接符 230"/>
          <p:cNvCxnSpPr/>
          <p:nvPr/>
        </p:nvCxnSpPr>
        <p:spPr>
          <a:xfrm flipV="1">
            <a:off x="9163811" y="3151787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2" name="直接连接符 231"/>
          <p:cNvCxnSpPr/>
          <p:nvPr/>
        </p:nvCxnSpPr>
        <p:spPr>
          <a:xfrm flipV="1">
            <a:off x="9163811" y="3225837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3" name="直接连接符 232"/>
          <p:cNvCxnSpPr/>
          <p:nvPr/>
        </p:nvCxnSpPr>
        <p:spPr>
          <a:xfrm flipV="1">
            <a:off x="9163811" y="3299888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4" name="直接连接符 233"/>
          <p:cNvCxnSpPr/>
          <p:nvPr/>
        </p:nvCxnSpPr>
        <p:spPr>
          <a:xfrm flipV="1">
            <a:off x="9163811" y="3373939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5" name="直接连接符 234"/>
          <p:cNvCxnSpPr/>
          <p:nvPr/>
        </p:nvCxnSpPr>
        <p:spPr>
          <a:xfrm flipV="1">
            <a:off x="9163811" y="3447989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3" name="直接连接符 242"/>
          <p:cNvCxnSpPr/>
          <p:nvPr/>
        </p:nvCxnSpPr>
        <p:spPr>
          <a:xfrm flipV="1">
            <a:off x="9163811" y="1516976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4" name="直接连接符 243"/>
          <p:cNvCxnSpPr/>
          <p:nvPr/>
        </p:nvCxnSpPr>
        <p:spPr>
          <a:xfrm flipV="1">
            <a:off x="9163811" y="1591027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5" name="直接连接符 244"/>
          <p:cNvCxnSpPr/>
          <p:nvPr/>
        </p:nvCxnSpPr>
        <p:spPr>
          <a:xfrm flipV="1">
            <a:off x="9163811" y="1665078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6" name="直接连接符 245"/>
          <p:cNvCxnSpPr/>
          <p:nvPr/>
        </p:nvCxnSpPr>
        <p:spPr>
          <a:xfrm flipV="1">
            <a:off x="9163811" y="1739129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7" name="直接连接符 246"/>
          <p:cNvCxnSpPr/>
          <p:nvPr/>
        </p:nvCxnSpPr>
        <p:spPr>
          <a:xfrm flipV="1">
            <a:off x="9163811" y="1813179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8" name="直接连接符 247"/>
          <p:cNvCxnSpPr/>
          <p:nvPr/>
        </p:nvCxnSpPr>
        <p:spPr>
          <a:xfrm flipV="1">
            <a:off x="9163811" y="1887230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9" name="直接连接符 248"/>
          <p:cNvCxnSpPr/>
          <p:nvPr/>
        </p:nvCxnSpPr>
        <p:spPr>
          <a:xfrm flipV="1">
            <a:off x="9163811" y="1961280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0" name="直接连接符 249"/>
          <p:cNvCxnSpPr/>
          <p:nvPr/>
        </p:nvCxnSpPr>
        <p:spPr>
          <a:xfrm flipV="1">
            <a:off x="9163811" y="2035331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1" name="直接连接符 250"/>
          <p:cNvCxnSpPr/>
          <p:nvPr/>
        </p:nvCxnSpPr>
        <p:spPr>
          <a:xfrm flipV="1">
            <a:off x="9163811" y="2109381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2" name="直接连接符 251"/>
          <p:cNvCxnSpPr/>
          <p:nvPr/>
        </p:nvCxnSpPr>
        <p:spPr>
          <a:xfrm flipV="1">
            <a:off x="9163811" y="2183432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3" name="直接连接符 252"/>
          <p:cNvCxnSpPr/>
          <p:nvPr/>
        </p:nvCxnSpPr>
        <p:spPr>
          <a:xfrm flipV="1">
            <a:off x="9163811" y="2257483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4" name="直接连接符 253"/>
          <p:cNvCxnSpPr/>
          <p:nvPr/>
        </p:nvCxnSpPr>
        <p:spPr>
          <a:xfrm flipV="1">
            <a:off x="9163811" y="1482799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5" name="直接连接符 254"/>
          <p:cNvCxnSpPr/>
          <p:nvPr/>
        </p:nvCxnSpPr>
        <p:spPr>
          <a:xfrm flipV="1">
            <a:off x="9163811" y="1556850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6" name="直接连接符 255"/>
          <p:cNvCxnSpPr/>
          <p:nvPr/>
        </p:nvCxnSpPr>
        <p:spPr>
          <a:xfrm flipV="1">
            <a:off x="9163811" y="1630900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7" name="直接连接符 256"/>
          <p:cNvCxnSpPr/>
          <p:nvPr/>
        </p:nvCxnSpPr>
        <p:spPr>
          <a:xfrm flipV="1">
            <a:off x="9163811" y="1704951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8" name="直接连接符 257"/>
          <p:cNvCxnSpPr/>
          <p:nvPr/>
        </p:nvCxnSpPr>
        <p:spPr>
          <a:xfrm flipV="1">
            <a:off x="9163811" y="1779002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9" name="直接连接符 258"/>
          <p:cNvCxnSpPr/>
          <p:nvPr/>
        </p:nvCxnSpPr>
        <p:spPr>
          <a:xfrm flipV="1">
            <a:off x="9163811" y="1853053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0" name="直接连接符 259"/>
          <p:cNvCxnSpPr/>
          <p:nvPr/>
        </p:nvCxnSpPr>
        <p:spPr>
          <a:xfrm flipV="1">
            <a:off x="9163811" y="1927103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1" name="直接连接符 260"/>
          <p:cNvCxnSpPr/>
          <p:nvPr/>
        </p:nvCxnSpPr>
        <p:spPr>
          <a:xfrm flipV="1">
            <a:off x="9163811" y="2001154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2" name="直接连接符 261"/>
          <p:cNvCxnSpPr/>
          <p:nvPr/>
        </p:nvCxnSpPr>
        <p:spPr>
          <a:xfrm flipV="1">
            <a:off x="9163811" y="2075204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3" name="直接连接符 262"/>
          <p:cNvCxnSpPr/>
          <p:nvPr/>
        </p:nvCxnSpPr>
        <p:spPr>
          <a:xfrm flipV="1">
            <a:off x="9163811" y="2149255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4" name="直接连接符 263"/>
          <p:cNvCxnSpPr/>
          <p:nvPr/>
        </p:nvCxnSpPr>
        <p:spPr>
          <a:xfrm flipV="1">
            <a:off x="9163811" y="2223305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5" name="直接连接符 264"/>
          <p:cNvCxnSpPr/>
          <p:nvPr/>
        </p:nvCxnSpPr>
        <p:spPr>
          <a:xfrm flipV="1">
            <a:off x="9163811" y="2297356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6" name="直接连接符 265"/>
          <p:cNvCxnSpPr/>
          <p:nvPr/>
        </p:nvCxnSpPr>
        <p:spPr>
          <a:xfrm flipV="1">
            <a:off x="9163811" y="1223623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7" name="直接连接符 266"/>
          <p:cNvCxnSpPr/>
          <p:nvPr/>
        </p:nvCxnSpPr>
        <p:spPr>
          <a:xfrm flipV="1">
            <a:off x="9163811" y="1297673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8" name="直接连接符 267"/>
          <p:cNvCxnSpPr/>
          <p:nvPr/>
        </p:nvCxnSpPr>
        <p:spPr>
          <a:xfrm flipV="1">
            <a:off x="9163811" y="1371724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9" name="直接连接符 268"/>
          <p:cNvCxnSpPr/>
          <p:nvPr/>
        </p:nvCxnSpPr>
        <p:spPr>
          <a:xfrm flipV="1">
            <a:off x="9163811" y="1445774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0" name="直接连接符 269"/>
          <p:cNvCxnSpPr/>
          <p:nvPr/>
        </p:nvCxnSpPr>
        <p:spPr>
          <a:xfrm flipV="1">
            <a:off x="9163811" y="1188495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1" name="直接连接符 270"/>
          <p:cNvCxnSpPr/>
          <p:nvPr/>
        </p:nvCxnSpPr>
        <p:spPr>
          <a:xfrm flipV="1">
            <a:off x="9163811" y="1262546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2" name="直接连接符 271"/>
          <p:cNvCxnSpPr/>
          <p:nvPr/>
        </p:nvCxnSpPr>
        <p:spPr>
          <a:xfrm flipV="1">
            <a:off x="9163811" y="1336597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3" name="直接连接符 272"/>
          <p:cNvCxnSpPr/>
          <p:nvPr/>
        </p:nvCxnSpPr>
        <p:spPr>
          <a:xfrm flipV="1">
            <a:off x="9163811" y="1410647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4" name="直接连接符 273"/>
          <p:cNvCxnSpPr/>
          <p:nvPr/>
        </p:nvCxnSpPr>
        <p:spPr>
          <a:xfrm flipV="1">
            <a:off x="9163811" y="1111597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6" name="直接连接符 275"/>
          <p:cNvCxnSpPr/>
          <p:nvPr/>
        </p:nvCxnSpPr>
        <p:spPr>
          <a:xfrm flipV="1">
            <a:off x="9163811" y="1150521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9" name="直接连接符 288"/>
          <p:cNvCxnSpPr/>
          <p:nvPr/>
        </p:nvCxnSpPr>
        <p:spPr>
          <a:xfrm flipV="1">
            <a:off x="8513263" y="5101786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0" name="直接连接符 289"/>
          <p:cNvCxnSpPr/>
          <p:nvPr/>
        </p:nvCxnSpPr>
        <p:spPr>
          <a:xfrm flipV="1">
            <a:off x="8513263" y="5175837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1" name="直接连接符 290"/>
          <p:cNvCxnSpPr/>
          <p:nvPr/>
        </p:nvCxnSpPr>
        <p:spPr>
          <a:xfrm flipV="1">
            <a:off x="8513263" y="5249888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2" name="直接连接符 291"/>
          <p:cNvCxnSpPr/>
          <p:nvPr/>
        </p:nvCxnSpPr>
        <p:spPr>
          <a:xfrm flipV="1">
            <a:off x="8513263" y="5323939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3" name="直接连接符 292"/>
          <p:cNvCxnSpPr/>
          <p:nvPr/>
        </p:nvCxnSpPr>
        <p:spPr>
          <a:xfrm flipV="1">
            <a:off x="8513263" y="5397989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4" name="直接连接符 293"/>
          <p:cNvCxnSpPr/>
          <p:nvPr/>
        </p:nvCxnSpPr>
        <p:spPr>
          <a:xfrm flipV="1">
            <a:off x="8513263" y="5466343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9" name="直接连接符 298"/>
          <p:cNvCxnSpPr/>
          <p:nvPr/>
        </p:nvCxnSpPr>
        <p:spPr>
          <a:xfrm flipV="1">
            <a:off x="8513263" y="5067609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0" name="直接连接符 299"/>
          <p:cNvCxnSpPr/>
          <p:nvPr/>
        </p:nvCxnSpPr>
        <p:spPr>
          <a:xfrm flipV="1">
            <a:off x="8513263" y="5141660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1" name="直接连接符 300"/>
          <p:cNvCxnSpPr/>
          <p:nvPr/>
        </p:nvCxnSpPr>
        <p:spPr>
          <a:xfrm flipV="1">
            <a:off x="8513263" y="5215710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2" name="直接连接符 301"/>
          <p:cNvCxnSpPr/>
          <p:nvPr/>
        </p:nvCxnSpPr>
        <p:spPr>
          <a:xfrm flipV="1">
            <a:off x="8513263" y="5289761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3" name="直接连接符 302"/>
          <p:cNvCxnSpPr/>
          <p:nvPr/>
        </p:nvCxnSpPr>
        <p:spPr>
          <a:xfrm flipV="1">
            <a:off x="8513263" y="5363812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4" name="直接连接符 303"/>
          <p:cNvCxnSpPr/>
          <p:nvPr/>
        </p:nvCxnSpPr>
        <p:spPr>
          <a:xfrm flipV="1">
            <a:off x="8513263" y="5437863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3" name="直接连接符 312"/>
          <p:cNvCxnSpPr/>
          <p:nvPr/>
        </p:nvCxnSpPr>
        <p:spPr>
          <a:xfrm flipV="1">
            <a:off x="8513263" y="5030584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7" name="直接连接符 316"/>
          <p:cNvCxnSpPr/>
          <p:nvPr/>
        </p:nvCxnSpPr>
        <p:spPr>
          <a:xfrm flipV="1">
            <a:off x="8513263" y="4995457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文本框 2"/>
          <p:cNvSpPr txBox="1"/>
          <p:nvPr/>
        </p:nvSpPr>
        <p:spPr>
          <a:xfrm>
            <a:off x="791210" y="733425"/>
            <a:ext cx="7141210" cy="101473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2000" dirty="0">
                <a:latin typeface="+mj-ea"/>
                <a:ea typeface="+mj-ea"/>
                <a:sym typeface="Arial" panose="020B0604020202020204" pitchFamily="34" charset="0"/>
              </a:rPr>
              <a:t>空调主要分为：水系统与风系统；在每个系统中设置控制柜，并在系统界面中并设置手动</a:t>
            </a:r>
            <a:r>
              <a:rPr lang="en-US" altLang="zh-CN" sz="2000" dirty="0">
                <a:latin typeface="+mj-ea"/>
                <a:ea typeface="+mj-ea"/>
                <a:sym typeface="Arial" panose="020B0604020202020204" pitchFamily="34" charset="0"/>
              </a:rPr>
              <a:t>/</a:t>
            </a:r>
            <a:r>
              <a:rPr lang="zh-CN" altLang="en-US" sz="2000" dirty="0">
                <a:latin typeface="+mj-ea"/>
                <a:ea typeface="+mj-ea"/>
                <a:sym typeface="Arial" panose="020B0604020202020204" pitchFamily="34" charset="0"/>
              </a:rPr>
              <a:t>自动转换</a:t>
            </a:r>
            <a:r>
              <a:rPr lang="en-US" altLang="zh-CN" sz="20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 </a:t>
            </a:r>
            <a:r>
              <a:rPr lang="zh-CN" altLang="en-US" sz="20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，可进行</a:t>
            </a:r>
            <a:r>
              <a:rPr lang="en-US" altLang="zh-CN" sz="20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OQ</a:t>
            </a:r>
            <a:r>
              <a:rPr lang="zh-CN" altLang="en-US" sz="20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测试；并利用此开关键，可对机组及电气进行</a:t>
            </a:r>
            <a:r>
              <a:rPr lang="zh-CN" altLang="en-US" sz="20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粗略判</a:t>
            </a:r>
            <a:r>
              <a:rPr lang="zh-CN" altLang="en-US" sz="20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定。</a:t>
            </a:r>
            <a:endParaRPr lang="zh-CN" altLang="en-US" sz="2000">
              <a:solidFill>
                <a:srgbClr val="000000"/>
              </a:solidFill>
              <a:latin typeface="宋体" panose="02010600030101010101" pitchFamily="2" charset="-122"/>
              <a:ea typeface="宋体" panose="02010600030101010101" pitchFamily="2" charset="-122"/>
              <a:sym typeface="+mn-ea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1727835" y="188595"/>
            <a:ext cx="5349240" cy="5835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3200" dirty="0">
                <a:latin typeface="+mj-ea"/>
                <a:ea typeface="+mj-ea"/>
                <a:sym typeface="Arial" panose="020B0604020202020204" pitchFamily="34" charset="0"/>
              </a:rPr>
              <a:t>电气故障的界定及故障</a:t>
            </a:r>
            <a:r>
              <a:rPr lang="zh-CN" altLang="en-US" sz="3200" dirty="0">
                <a:latin typeface="+mj-ea"/>
                <a:ea typeface="+mj-ea"/>
                <a:sym typeface="Arial" panose="020B0604020202020204" pitchFamily="34" charset="0"/>
              </a:rPr>
              <a:t>处置</a:t>
            </a:r>
            <a:endParaRPr lang="zh-CN" altLang="en-US" sz="3200" dirty="0">
              <a:latin typeface="+mj-ea"/>
              <a:ea typeface="+mj-ea"/>
              <a:sym typeface="Arial" panose="020B0604020202020204" pitchFamily="34" charset="0"/>
            </a:endParaRPr>
          </a:p>
        </p:txBody>
      </p:sp>
      <p:pic>
        <p:nvPicPr>
          <p:cNvPr id="11" name="图片 10" descr="局部截取_20260424_003131副本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72110" y="1683385"/>
            <a:ext cx="9227820" cy="3637915"/>
          </a:xfrm>
          <a:prstGeom prst="rect">
            <a:avLst/>
          </a:prstGeom>
        </p:spPr>
      </p:pic>
      <p:pic>
        <p:nvPicPr>
          <p:cNvPr id="2" name="图片 1" descr="局部截取_20260515_15414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6095" y="5321300"/>
            <a:ext cx="8998585" cy="1496060"/>
          </a:xfrm>
          <a:prstGeom prst="rect">
            <a:avLst/>
          </a:prstGeom>
        </p:spPr>
      </p:pic>
      <p:cxnSp>
        <p:nvCxnSpPr>
          <p:cNvPr id="6" name="直接连接符 5"/>
          <p:cNvCxnSpPr/>
          <p:nvPr/>
        </p:nvCxnSpPr>
        <p:spPr>
          <a:xfrm>
            <a:off x="35560" y="764540"/>
            <a:ext cx="9900285" cy="0"/>
          </a:xfrm>
          <a:prstGeom prst="line">
            <a:avLst/>
          </a:prstGeom>
          <a:ln w="88900" cap="flat" cmpd="thickThin">
            <a:solidFill>
              <a:schemeClr val="accent1">
                <a:lumMod val="75000"/>
              </a:schemeClr>
            </a:solidFill>
            <a:prstDash val="solid"/>
            <a:bevel/>
            <a:head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44" name="直接连接符 143"/>
          <p:cNvCxnSpPr/>
          <p:nvPr/>
        </p:nvCxnSpPr>
        <p:spPr>
          <a:xfrm flipV="1">
            <a:off x="9163811" y="2371407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5" name="直接连接符 144"/>
          <p:cNvCxnSpPr/>
          <p:nvPr/>
        </p:nvCxnSpPr>
        <p:spPr>
          <a:xfrm flipV="1">
            <a:off x="9163811" y="2445458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6" name="直接连接符 145"/>
          <p:cNvCxnSpPr/>
          <p:nvPr/>
        </p:nvCxnSpPr>
        <p:spPr>
          <a:xfrm flipV="1">
            <a:off x="9163811" y="2519508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7" name="直接连接符 146"/>
          <p:cNvCxnSpPr/>
          <p:nvPr/>
        </p:nvCxnSpPr>
        <p:spPr>
          <a:xfrm flipV="1">
            <a:off x="9163811" y="2593559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8" name="直接连接符 147"/>
          <p:cNvCxnSpPr/>
          <p:nvPr/>
        </p:nvCxnSpPr>
        <p:spPr>
          <a:xfrm flipV="1">
            <a:off x="9163811" y="2667609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9" name="直接连接符 148"/>
          <p:cNvCxnSpPr/>
          <p:nvPr/>
        </p:nvCxnSpPr>
        <p:spPr>
          <a:xfrm flipV="1">
            <a:off x="9163811" y="2741660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0" name="直接连接符 149"/>
          <p:cNvCxnSpPr/>
          <p:nvPr/>
        </p:nvCxnSpPr>
        <p:spPr>
          <a:xfrm flipV="1">
            <a:off x="9163811" y="2815710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1" name="直接连接符 150"/>
          <p:cNvCxnSpPr/>
          <p:nvPr/>
        </p:nvCxnSpPr>
        <p:spPr>
          <a:xfrm flipV="1">
            <a:off x="9163811" y="2889761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2" name="直接连接符 151"/>
          <p:cNvCxnSpPr/>
          <p:nvPr/>
        </p:nvCxnSpPr>
        <p:spPr>
          <a:xfrm flipV="1">
            <a:off x="9163811" y="2963812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3" name="直接连接符 152"/>
          <p:cNvCxnSpPr/>
          <p:nvPr/>
        </p:nvCxnSpPr>
        <p:spPr>
          <a:xfrm flipV="1">
            <a:off x="9163811" y="3037863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4" name="直接连接符 153"/>
          <p:cNvCxnSpPr/>
          <p:nvPr/>
        </p:nvCxnSpPr>
        <p:spPr>
          <a:xfrm flipV="1">
            <a:off x="9163811" y="3111913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5" name="直接连接符 154"/>
          <p:cNvCxnSpPr/>
          <p:nvPr/>
        </p:nvCxnSpPr>
        <p:spPr>
          <a:xfrm flipV="1">
            <a:off x="9163811" y="3185964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6" name="直接连接符 155"/>
          <p:cNvCxnSpPr/>
          <p:nvPr/>
        </p:nvCxnSpPr>
        <p:spPr>
          <a:xfrm flipV="1">
            <a:off x="9163811" y="3260014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7" name="直接连接符 156"/>
          <p:cNvCxnSpPr/>
          <p:nvPr/>
        </p:nvCxnSpPr>
        <p:spPr>
          <a:xfrm flipV="1">
            <a:off x="9163811" y="3334064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8" name="直接连接符 157"/>
          <p:cNvCxnSpPr/>
          <p:nvPr/>
        </p:nvCxnSpPr>
        <p:spPr>
          <a:xfrm flipV="1">
            <a:off x="9163811" y="3408115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9" name="直接连接符 158"/>
          <p:cNvCxnSpPr/>
          <p:nvPr/>
        </p:nvCxnSpPr>
        <p:spPr>
          <a:xfrm flipV="1">
            <a:off x="9163811" y="3482166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0" name="直接连接符 159"/>
          <p:cNvCxnSpPr/>
          <p:nvPr/>
        </p:nvCxnSpPr>
        <p:spPr>
          <a:xfrm flipV="1">
            <a:off x="9163811" y="3556217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1" name="直接连接符 160"/>
          <p:cNvCxnSpPr/>
          <p:nvPr/>
        </p:nvCxnSpPr>
        <p:spPr>
          <a:xfrm flipV="1">
            <a:off x="9163811" y="3630268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2" name="直接连接符 161"/>
          <p:cNvCxnSpPr/>
          <p:nvPr/>
        </p:nvCxnSpPr>
        <p:spPr>
          <a:xfrm flipV="1">
            <a:off x="9163811" y="3704317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3" name="直接连接符 162"/>
          <p:cNvCxnSpPr/>
          <p:nvPr/>
        </p:nvCxnSpPr>
        <p:spPr>
          <a:xfrm flipV="1">
            <a:off x="9163811" y="3778369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4" name="直接连接符 163"/>
          <p:cNvCxnSpPr/>
          <p:nvPr/>
        </p:nvCxnSpPr>
        <p:spPr>
          <a:xfrm flipV="1">
            <a:off x="9163811" y="3852419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5" name="直接连接符 164"/>
          <p:cNvCxnSpPr/>
          <p:nvPr/>
        </p:nvCxnSpPr>
        <p:spPr>
          <a:xfrm flipV="1">
            <a:off x="9163811" y="3926470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6" name="直接连接符 165"/>
          <p:cNvCxnSpPr/>
          <p:nvPr/>
        </p:nvCxnSpPr>
        <p:spPr>
          <a:xfrm flipV="1">
            <a:off x="9163811" y="4000520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7" name="直接连接符 166"/>
          <p:cNvCxnSpPr/>
          <p:nvPr/>
        </p:nvCxnSpPr>
        <p:spPr>
          <a:xfrm flipV="1">
            <a:off x="9163811" y="4074571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8" name="直接连接符 167"/>
          <p:cNvCxnSpPr/>
          <p:nvPr/>
        </p:nvCxnSpPr>
        <p:spPr>
          <a:xfrm flipV="1">
            <a:off x="9163811" y="4148622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9" name="直接连接符 168"/>
          <p:cNvCxnSpPr/>
          <p:nvPr/>
        </p:nvCxnSpPr>
        <p:spPr>
          <a:xfrm flipV="1">
            <a:off x="9163811" y="4222673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0" name="直接连接符 169"/>
          <p:cNvCxnSpPr/>
          <p:nvPr/>
        </p:nvCxnSpPr>
        <p:spPr>
          <a:xfrm flipV="1">
            <a:off x="9163811" y="4296723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1" name="直接连接符 170"/>
          <p:cNvCxnSpPr/>
          <p:nvPr/>
        </p:nvCxnSpPr>
        <p:spPr>
          <a:xfrm flipV="1">
            <a:off x="9163811" y="4370774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2" name="直接连接符 171"/>
          <p:cNvCxnSpPr/>
          <p:nvPr/>
        </p:nvCxnSpPr>
        <p:spPr>
          <a:xfrm flipV="1">
            <a:off x="9163811" y="4444825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3" name="直接连接符 172"/>
          <p:cNvCxnSpPr/>
          <p:nvPr/>
        </p:nvCxnSpPr>
        <p:spPr>
          <a:xfrm flipV="1">
            <a:off x="9163811" y="4518875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4" name="直接连接符 173"/>
          <p:cNvCxnSpPr/>
          <p:nvPr/>
        </p:nvCxnSpPr>
        <p:spPr>
          <a:xfrm flipV="1">
            <a:off x="9163811" y="4592925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5" name="直接连接符 174"/>
          <p:cNvCxnSpPr/>
          <p:nvPr/>
        </p:nvCxnSpPr>
        <p:spPr>
          <a:xfrm flipV="1">
            <a:off x="9163811" y="4666976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6" name="直接连接符 175"/>
          <p:cNvCxnSpPr/>
          <p:nvPr/>
        </p:nvCxnSpPr>
        <p:spPr>
          <a:xfrm flipV="1">
            <a:off x="9163811" y="4741027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7" name="直接连接符 176"/>
          <p:cNvCxnSpPr/>
          <p:nvPr/>
        </p:nvCxnSpPr>
        <p:spPr>
          <a:xfrm flipV="1">
            <a:off x="9163811" y="4815078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8" name="直接连接符 177"/>
          <p:cNvCxnSpPr/>
          <p:nvPr/>
        </p:nvCxnSpPr>
        <p:spPr>
          <a:xfrm flipV="1">
            <a:off x="9163811" y="4889128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9" name="直接连接符 178"/>
          <p:cNvCxnSpPr/>
          <p:nvPr/>
        </p:nvCxnSpPr>
        <p:spPr>
          <a:xfrm flipV="1">
            <a:off x="9163811" y="4963179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0" name="直接连接符 179"/>
          <p:cNvCxnSpPr/>
          <p:nvPr/>
        </p:nvCxnSpPr>
        <p:spPr>
          <a:xfrm flipV="1">
            <a:off x="9163811" y="5037230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1" name="直接连接符 180"/>
          <p:cNvCxnSpPr/>
          <p:nvPr/>
        </p:nvCxnSpPr>
        <p:spPr>
          <a:xfrm flipV="1">
            <a:off x="9163811" y="5105584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2" name="直接连接符 181"/>
          <p:cNvCxnSpPr/>
          <p:nvPr/>
        </p:nvCxnSpPr>
        <p:spPr>
          <a:xfrm flipV="1">
            <a:off x="9163811" y="5179635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3" name="直接连接符 182"/>
          <p:cNvCxnSpPr/>
          <p:nvPr/>
        </p:nvCxnSpPr>
        <p:spPr>
          <a:xfrm flipV="1">
            <a:off x="9163811" y="5253685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4" name="直接连接符 183"/>
          <p:cNvCxnSpPr/>
          <p:nvPr/>
        </p:nvCxnSpPr>
        <p:spPr>
          <a:xfrm flipV="1">
            <a:off x="9163811" y="5327736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5" name="直接连接符 184"/>
          <p:cNvCxnSpPr/>
          <p:nvPr/>
        </p:nvCxnSpPr>
        <p:spPr>
          <a:xfrm flipV="1">
            <a:off x="9163811" y="5401787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6" name="直接连接符 185"/>
          <p:cNvCxnSpPr/>
          <p:nvPr/>
        </p:nvCxnSpPr>
        <p:spPr>
          <a:xfrm flipV="1">
            <a:off x="9152420" y="5475837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7" name="直接连接符 186"/>
          <p:cNvCxnSpPr/>
          <p:nvPr/>
        </p:nvCxnSpPr>
        <p:spPr>
          <a:xfrm flipV="1">
            <a:off x="9163811" y="3516343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8" name="直接连接符 187"/>
          <p:cNvCxnSpPr/>
          <p:nvPr/>
        </p:nvCxnSpPr>
        <p:spPr>
          <a:xfrm flipV="1">
            <a:off x="9163811" y="3590394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9" name="直接连接符 188"/>
          <p:cNvCxnSpPr/>
          <p:nvPr/>
        </p:nvCxnSpPr>
        <p:spPr>
          <a:xfrm flipV="1">
            <a:off x="9163811" y="3664445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0" name="直接连接符 189"/>
          <p:cNvCxnSpPr/>
          <p:nvPr/>
        </p:nvCxnSpPr>
        <p:spPr>
          <a:xfrm flipV="1">
            <a:off x="9163811" y="3738495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1" name="直接连接符 190"/>
          <p:cNvCxnSpPr/>
          <p:nvPr/>
        </p:nvCxnSpPr>
        <p:spPr>
          <a:xfrm flipV="1">
            <a:off x="9163811" y="3812546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2" name="直接连接符 191"/>
          <p:cNvCxnSpPr/>
          <p:nvPr/>
        </p:nvCxnSpPr>
        <p:spPr>
          <a:xfrm flipV="1">
            <a:off x="9163811" y="3886596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3" name="直接连接符 192"/>
          <p:cNvCxnSpPr/>
          <p:nvPr/>
        </p:nvCxnSpPr>
        <p:spPr>
          <a:xfrm flipV="1">
            <a:off x="9163811" y="3960647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4" name="直接连接符 193"/>
          <p:cNvCxnSpPr/>
          <p:nvPr/>
        </p:nvCxnSpPr>
        <p:spPr>
          <a:xfrm flipV="1">
            <a:off x="9163811" y="4034698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5" name="直接连接符 194"/>
          <p:cNvCxnSpPr/>
          <p:nvPr/>
        </p:nvCxnSpPr>
        <p:spPr>
          <a:xfrm flipV="1">
            <a:off x="9163811" y="4108749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6" name="直接连接符 195"/>
          <p:cNvCxnSpPr/>
          <p:nvPr/>
        </p:nvCxnSpPr>
        <p:spPr>
          <a:xfrm flipV="1">
            <a:off x="9163811" y="4182799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7" name="直接连接符 196"/>
          <p:cNvCxnSpPr/>
          <p:nvPr/>
        </p:nvCxnSpPr>
        <p:spPr>
          <a:xfrm flipV="1">
            <a:off x="9163811" y="4256850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8" name="直接连接符 197"/>
          <p:cNvCxnSpPr/>
          <p:nvPr/>
        </p:nvCxnSpPr>
        <p:spPr>
          <a:xfrm flipV="1">
            <a:off x="9163811" y="4330900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9" name="直接连接符 198"/>
          <p:cNvCxnSpPr/>
          <p:nvPr/>
        </p:nvCxnSpPr>
        <p:spPr>
          <a:xfrm flipV="1">
            <a:off x="9163811" y="4404951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0" name="直接连接符 199"/>
          <p:cNvCxnSpPr/>
          <p:nvPr/>
        </p:nvCxnSpPr>
        <p:spPr>
          <a:xfrm flipV="1">
            <a:off x="9163811" y="4479001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1" name="直接连接符 200"/>
          <p:cNvCxnSpPr/>
          <p:nvPr/>
        </p:nvCxnSpPr>
        <p:spPr>
          <a:xfrm flipV="1">
            <a:off x="9163811" y="4553052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2" name="直接连接符 201"/>
          <p:cNvCxnSpPr/>
          <p:nvPr/>
        </p:nvCxnSpPr>
        <p:spPr>
          <a:xfrm flipV="1">
            <a:off x="9163811" y="4627103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3" name="直接连接符 202"/>
          <p:cNvCxnSpPr/>
          <p:nvPr/>
        </p:nvCxnSpPr>
        <p:spPr>
          <a:xfrm flipV="1">
            <a:off x="9163811" y="4701154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4" name="直接连接符 203"/>
          <p:cNvCxnSpPr/>
          <p:nvPr/>
        </p:nvCxnSpPr>
        <p:spPr>
          <a:xfrm flipV="1">
            <a:off x="9163811" y="4775204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5" name="直接连接符 204"/>
          <p:cNvCxnSpPr/>
          <p:nvPr/>
        </p:nvCxnSpPr>
        <p:spPr>
          <a:xfrm flipV="1">
            <a:off x="9163811" y="4849255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6" name="直接连接符 205"/>
          <p:cNvCxnSpPr/>
          <p:nvPr/>
        </p:nvCxnSpPr>
        <p:spPr>
          <a:xfrm flipV="1">
            <a:off x="9163811" y="4923306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7" name="直接连接符 206"/>
          <p:cNvCxnSpPr/>
          <p:nvPr/>
        </p:nvCxnSpPr>
        <p:spPr>
          <a:xfrm flipV="1">
            <a:off x="9163811" y="4997356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8" name="直接连接符 207"/>
          <p:cNvCxnSpPr/>
          <p:nvPr/>
        </p:nvCxnSpPr>
        <p:spPr>
          <a:xfrm flipV="1">
            <a:off x="9163811" y="5071406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9" name="直接连接符 208"/>
          <p:cNvCxnSpPr/>
          <p:nvPr/>
        </p:nvCxnSpPr>
        <p:spPr>
          <a:xfrm flipV="1">
            <a:off x="9163811" y="5139761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0" name="直接连接符 209"/>
          <p:cNvCxnSpPr/>
          <p:nvPr/>
        </p:nvCxnSpPr>
        <p:spPr>
          <a:xfrm flipV="1">
            <a:off x="9163811" y="5213812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1" name="直接连接符 210"/>
          <p:cNvCxnSpPr/>
          <p:nvPr/>
        </p:nvCxnSpPr>
        <p:spPr>
          <a:xfrm flipV="1">
            <a:off x="9163811" y="5287862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2" name="直接连接符 211"/>
          <p:cNvCxnSpPr/>
          <p:nvPr/>
        </p:nvCxnSpPr>
        <p:spPr>
          <a:xfrm flipV="1">
            <a:off x="9163811" y="5361913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3" name="直接连接符 212"/>
          <p:cNvCxnSpPr/>
          <p:nvPr/>
        </p:nvCxnSpPr>
        <p:spPr>
          <a:xfrm flipV="1">
            <a:off x="9163811" y="5435963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0" name="直接连接符 219"/>
          <p:cNvCxnSpPr/>
          <p:nvPr/>
        </p:nvCxnSpPr>
        <p:spPr>
          <a:xfrm flipV="1">
            <a:off x="9163811" y="2337229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1" name="直接连接符 220"/>
          <p:cNvCxnSpPr/>
          <p:nvPr/>
        </p:nvCxnSpPr>
        <p:spPr>
          <a:xfrm flipV="1">
            <a:off x="9163811" y="2411280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2" name="直接连接符 221"/>
          <p:cNvCxnSpPr/>
          <p:nvPr/>
        </p:nvCxnSpPr>
        <p:spPr>
          <a:xfrm flipV="1">
            <a:off x="9163811" y="2485331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3" name="直接连接符 222"/>
          <p:cNvCxnSpPr/>
          <p:nvPr/>
        </p:nvCxnSpPr>
        <p:spPr>
          <a:xfrm flipV="1">
            <a:off x="9163811" y="2559382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4" name="直接连接符 223"/>
          <p:cNvCxnSpPr/>
          <p:nvPr/>
        </p:nvCxnSpPr>
        <p:spPr>
          <a:xfrm flipV="1">
            <a:off x="9163811" y="2633432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5" name="直接连接符 224"/>
          <p:cNvCxnSpPr/>
          <p:nvPr/>
        </p:nvCxnSpPr>
        <p:spPr>
          <a:xfrm flipV="1">
            <a:off x="9163811" y="2707483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6" name="直接连接符 225"/>
          <p:cNvCxnSpPr/>
          <p:nvPr/>
        </p:nvCxnSpPr>
        <p:spPr>
          <a:xfrm flipV="1">
            <a:off x="9163811" y="2781533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7" name="直接连接符 226"/>
          <p:cNvCxnSpPr/>
          <p:nvPr/>
        </p:nvCxnSpPr>
        <p:spPr>
          <a:xfrm flipV="1">
            <a:off x="9163811" y="2855584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8" name="直接连接符 227"/>
          <p:cNvCxnSpPr/>
          <p:nvPr/>
        </p:nvCxnSpPr>
        <p:spPr>
          <a:xfrm flipV="1">
            <a:off x="9163811" y="2929634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9" name="直接连接符 228"/>
          <p:cNvCxnSpPr/>
          <p:nvPr/>
        </p:nvCxnSpPr>
        <p:spPr>
          <a:xfrm flipV="1">
            <a:off x="9163811" y="3003685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0" name="直接连接符 229"/>
          <p:cNvCxnSpPr/>
          <p:nvPr/>
        </p:nvCxnSpPr>
        <p:spPr>
          <a:xfrm flipV="1">
            <a:off x="9163811" y="3077736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1" name="直接连接符 230"/>
          <p:cNvCxnSpPr/>
          <p:nvPr/>
        </p:nvCxnSpPr>
        <p:spPr>
          <a:xfrm flipV="1">
            <a:off x="9163811" y="3151787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2" name="直接连接符 231"/>
          <p:cNvCxnSpPr/>
          <p:nvPr/>
        </p:nvCxnSpPr>
        <p:spPr>
          <a:xfrm flipV="1">
            <a:off x="9163811" y="3225837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3" name="直接连接符 232"/>
          <p:cNvCxnSpPr/>
          <p:nvPr/>
        </p:nvCxnSpPr>
        <p:spPr>
          <a:xfrm flipV="1">
            <a:off x="9163811" y="3299888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4" name="直接连接符 233"/>
          <p:cNvCxnSpPr/>
          <p:nvPr/>
        </p:nvCxnSpPr>
        <p:spPr>
          <a:xfrm flipV="1">
            <a:off x="9163811" y="3373939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5" name="直接连接符 234"/>
          <p:cNvCxnSpPr/>
          <p:nvPr/>
        </p:nvCxnSpPr>
        <p:spPr>
          <a:xfrm flipV="1">
            <a:off x="9163811" y="3447989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3" name="直接连接符 242"/>
          <p:cNvCxnSpPr/>
          <p:nvPr/>
        </p:nvCxnSpPr>
        <p:spPr>
          <a:xfrm flipV="1">
            <a:off x="9163811" y="1516976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4" name="直接连接符 243"/>
          <p:cNvCxnSpPr/>
          <p:nvPr/>
        </p:nvCxnSpPr>
        <p:spPr>
          <a:xfrm flipV="1">
            <a:off x="9163811" y="1591027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5" name="直接连接符 244"/>
          <p:cNvCxnSpPr/>
          <p:nvPr/>
        </p:nvCxnSpPr>
        <p:spPr>
          <a:xfrm flipV="1">
            <a:off x="9163811" y="1665078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6" name="直接连接符 245"/>
          <p:cNvCxnSpPr/>
          <p:nvPr/>
        </p:nvCxnSpPr>
        <p:spPr>
          <a:xfrm flipV="1">
            <a:off x="9163811" y="1739129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7" name="直接连接符 246"/>
          <p:cNvCxnSpPr/>
          <p:nvPr/>
        </p:nvCxnSpPr>
        <p:spPr>
          <a:xfrm flipV="1">
            <a:off x="9163811" y="1813179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8" name="直接连接符 247"/>
          <p:cNvCxnSpPr/>
          <p:nvPr/>
        </p:nvCxnSpPr>
        <p:spPr>
          <a:xfrm flipV="1">
            <a:off x="9163811" y="1887230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9" name="直接连接符 248"/>
          <p:cNvCxnSpPr/>
          <p:nvPr/>
        </p:nvCxnSpPr>
        <p:spPr>
          <a:xfrm flipV="1">
            <a:off x="9163811" y="1961280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0" name="直接连接符 249"/>
          <p:cNvCxnSpPr/>
          <p:nvPr/>
        </p:nvCxnSpPr>
        <p:spPr>
          <a:xfrm flipV="1">
            <a:off x="9163811" y="2035331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1" name="直接连接符 250"/>
          <p:cNvCxnSpPr/>
          <p:nvPr/>
        </p:nvCxnSpPr>
        <p:spPr>
          <a:xfrm flipV="1">
            <a:off x="9163811" y="2109381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2" name="直接连接符 251"/>
          <p:cNvCxnSpPr/>
          <p:nvPr/>
        </p:nvCxnSpPr>
        <p:spPr>
          <a:xfrm flipV="1">
            <a:off x="9163811" y="2183432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3" name="直接连接符 252"/>
          <p:cNvCxnSpPr/>
          <p:nvPr/>
        </p:nvCxnSpPr>
        <p:spPr>
          <a:xfrm flipV="1">
            <a:off x="9163811" y="2257483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4" name="直接连接符 253"/>
          <p:cNvCxnSpPr/>
          <p:nvPr/>
        </p:nvCxnSpPr>
        <p:spPr>
          <a:xfrm flipV="1">
            <a:off x="9163811" y="1482799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5" name="直接连接符 254"/>
          <p:cNvCxnSpPr/>
          <p:nvPr/>
        </p:nvCxnSpPr>
        <p:spPr>
          <a:xfrm flipV="1">
            <a:off x="9163811" y="1556850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6" name="直接连接符 255"/>
          <p:cNvCxnSpPr/>
          <p:nvPr/>
        </p:nvCxnSpPr>
        <p:spPr>
          <a:xfrm flipV="1">
            <a:off x="9163811" y="1630900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7" name="直接连接符 256"/>
          <p:cNvCxnSpPr/>
          <p:nvPr/>
        </p:nvCxnSpPr>
        <p:spPr>
          <a:xfrm flipV="1">
            <a:off x="9163811" y="1704951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8" name="直接连接符 257"/>
          <p:cNvCxnSpPr/>
          <p:nvPr/>
        </p:nvCxnSpPr>
        <p:spPr>
          <a:xfrm flipV="1">
            <a:off x="9163811" y="1779002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9" name="直接连接符 258"/>
          <p:cNvCxnSpPr/>
          <p:nvPr/>
        </p:nvCxnSpPr>
        <p:spPr>
          <a:xfrm flipV="1">
            <a:off x="9163811" y="1853053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0" name="直接连接符 259"/>
          <p:cNvCxnSpPr/>
          <p:nvPr/>
        </p:nvCxnSpPr>
        <p:spPr>
          <a:xfrm flipV="1">
            <a:off x="9163811" y="1927103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1" name="直接连接符 260"/>
          <p:cNvCxnSpPr/>
          <p:nvPr/>
        </p:nvCxnSpPr>
        <p:spPr>
          <a:xfrm flipV="1">
            <a:off x="9163811" y="2001154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2" name="直接连接符 261"/>
          <p:cNvCxnSpPr/>
          <p:nvPr/>
        </p:nvCxnSpPr>
        <p:spPr>
          <a:xfrm flipV="1">
            <a:off x="9163811" y="2075204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3" name="直接连接符 262"/>
          <p:cNvCxnSpPr/>
          <p:nvPr/>
        </p:nvCxnSpPr>
        <p:spPr>
          <a:xfrm flipV="1">
            <a:off x="9163811" y="2149255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4" name="直接连接符 263"/>
          <p:cNvCxnSpPr/>
          <p:nvPr/>
        </p:nvCxnSpPr>
        <p:spPr>
          <a:xfrm flipV="1">
            <a:off x="9163811" y="2223305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5" name="直接连接符 264"/>
          <p:cNvCxnSpPr/>
          <p:nvPr/>
        </p:nvCxnSpPr>
        <p:spPr>
          <a:xfrm flipV="1">
            <a:off x="9163811" y="2297356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6" name="直接连接符 265"/>
          <p:cNvCxnSpPr/>
          <p:nvPr/>
        </p:nvCxnSpPr>
        <p:spPr>
          <a:xfrm flipV="1">
            <a:off x="9163811" y="1223623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7" name="直接连接符 266"/>
          <p:cNvCxnSpPr/>
          <p:nvPr/>
        </p:nvCxnSpPr>
        <p:spPr>
          <a:xfrm flipV="1">
            <a:off x="9163811" y="1297673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8" name="直接连接符 267"/>
          <p:cNvCxnSpPr/>
          <p:nvPr/>
        </p:nvCxnSpPr>
        <p:spPr>
          <a:xfrm flipV="1">
            <a:off x="9163811" y="1371724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9" name="直接连接符 268"/>
          <p:cNvCxnSpPr/>
          <p:nvPr/>
        </p:nvCxnSpPr>
        <p:spPr>
          <a:xfrm flipV="1">
            <a:off x="9163811" y="1445774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0" name="直接连接符 269"/>
          <p:cNvCxnSpPr/>
          <p:nvPr/>
        </p:nvCxnSpPr>
        <p:spPr>
          <a:xfrm flipV="1">
            <a:off x="9163811" y="1188495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1" name="直接连接符 270"/>
          <p:cNvCxnSpPr/>
          <p:nvPr/>
        </p:nvCxnSpPr>
        <p:spPr>
          <a:xfrm flipV="1">
            <a:off x="9163811" y="1262546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2" name="直接连接符 271"/>
          <p:cNvCxnSpPr/>
          <p:nvPr/>
        </p:nvCxnSpPr>
        <p:spPr>
          <a:xfrm flipV="1">
            <a:off x="9163811" y="1336597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3" name="直接连接符 272"/>
          <p:cNvCxnSpPr/>
          <p:nvPr/>
        </p:nvCxnSpPr>
        <p:spPr>
          <a:xfrm flipV="1">
            <a:off x="9163811" y="1410647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4" name="直接连接符 273"/>
          <p:cNvCxnSpPr/>
          <p:nvPr/>
        </p:nvCxnSpPr>
        <p:spPr>
          <a:xfrm flipV="1">
            <a:off x="9163811" y="1111597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6" name="直接连接符 275"/>
          <p:cNvCxnSpPr/>
          <p:nvPr/>
        </p:nvCxnSpPr>
        <p:spPr>
          <a:xfrm flipV="1">
            <a:off x="9163811" y="1150521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9" name="直接连接符 288"/>
          <p:cNvCxnSpPr/>
          <p:nvPr/>
        </p:nvCxnSpPr>
        <p:spPr>
          <a:xfrm flipV="1">
            <a:off x="8513263" y="5101786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0" name="直接连接符 289"/>
          <p:cNvCxnSpPr/>
          <p:nvPr/>
        </p:nvCxnSpPr>
        <p:spPr>
          <a:xfrm flipV="1">
            <a:off x="8513263" y="5175837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1" name="直接连接符 290"/>
          <p:cNvCxnSpPr/>
          <p:nvPr/>
        </p:nvCxnSpPr>
        <p:spPr>
          <a:xfrm flipV="1">
            <a:off x="8513263" y="5249888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2" name="直接连接符 291"/>
          <p:cNvCxnSpPr/>
          <p:nvPr/>
        </p:nvCxnSpPr>
        <p:spPr>
          <a:xfrm flipV="1">
            <a:off x="8513263" y="5323939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3" name="直接连接符 292"/>
          <p:cNvCxnSpPr/>
          <p:nvPr/>
        </p:nvCxnSpPr>
        <p:spPr>
          <a:xfrm flipV="1">
            <a:off x="8513263" y="5397989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4" name="直接连接符 293"/>
          <p:cNvCxnSpPr/>
          <p:nvPr/>
        </p:nvCxnSpPr>
        <p:spPr>
          <a:xfrm flipV="1">
            <a:off x="8513263" y="5466343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9" name="直接连接符 298"/>
          <p:cNvCxnSpPr/>
          <p:nvPr/>
        </p:nvCxnSpPr>
        <p:spPr>
          <a:xfrm flipV="1">
            <a:off x="8513263" y="5067609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0" name="直接连接符 299"/>
          <p:cNvCxnSpPr/>
          <p:nvPr/>
        </p:nvCxnSpPr>
        <p:spPr>
          <a:xfrm flipV="1">
            <a:off x="8513263" y="5141660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1" name="直接连接符 300"/>
          <p:cNvCxnSpPr/>
          <p:nvPr/>
        </p:nvCxnSpPr>
        <p:spPr>
          <a:xfrm flipV="1">
            <a:off x="8513263" y="5215710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2" name="直接连接符 301"/>
          <p:cNvCxnSpPr/>
          <p:nvPr/>
        </p:nvCxnSpPr>
        <p:spPr>
          <a:xfrm flipV="1">
            <a:off x="8513263" y="5289761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3" name="直接连接符 302"/>
          <p:cNvCxnSpPr/>
          <p:nvPr/>
        </p:nvCxnSpPr>
        <p:spPr>
          <a:xfrm flipV="1">
            <a:off x="8513263" y="5363812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4" name="直接连接符 303"/>
          <p:cNvCxnSpPr/>
          <p:nvPr/>
        </p:nvCxnSpPr>
        <p:spPr>
          <a:xfrm flipV="1">
            <a:off x="8513263" y="5437863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3" name="直接连接符 312"/>
          <p:cNvCxnSpPr/>
          <p:nvPr/>
        </p:nvCxnSpPr>
        <p:spPr>
          <a:xfrm flipV="1">
            <a:off x="8513263" y="5030584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7" name="直接连接符 316"/>
          <p:cNvCxnSpPr/>
          <p:nvPr/>
        </p:nvCxnSpPr>
        <p:spPr>
          <a:xfrm flipV="1">
            <a:off x="8513263" y="4995457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7" name="直接连接符 326"/>
          <p:cNvCxnSpPr/>
          <p:nvPr/>
        </p:nvCxnSpPr>
        <p:spPr>
          <a:xfrm flipV="1">
            <a:off x="110559" y="1537862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8" name="直接连接符 327"/>
          <p:cNvCxnSpPr/>
          <p:nvPr/>
        </p:nvCxnSpPr>
        <p:spPr>
          <a:xfrm flipV="1">
            <a:off x="110559" y="1611913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9" name="直接连接符 328"/>
          <p:cNvCxnSpPr/>
          <p:nvPr/>
        </p:nvCxnSpPr>
        <p:spPr>
          <a:xfrm flipV="1">
            <a:off x="110559" y="1685964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0" name="直接连接符 329"/>
          <p:cNvCxnSpPr/>
          <p:nvPr/>
        </p:nvCxnSpPr>
        <p:spPr>
          <a:xfrm flipV="1">
            <a:off x="110559" y="1760014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1" name="直接连接符 330"/>
          <p:cNvCxnSpPr/>
          <p:nvPr/>
        </p:nvCxnSpPr>
        <p:spPr>
          <a:xfrm flipV="1">
            <a:off x="110559" y="1834065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2" name="直接连接符 331"/>
          <p:cNvCxnSpPr/>
          <p:nvPr/>
        </p:nvCxnSpPr>
        <p:spPr>
          <a:xfrm flipV="1">
            <a:off x="110559" y="1503686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3" name="直接连接符 332"/>
          <p:cNvCxnSpPr/>
          <p:nvPr/>
        </p:nvCxnSpPr>
        <p:spPr>
          <a:xfrm flipV="1">
            <a:off x="110559" y="1577736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4" name="直接连接符 333"/>
          <p:cNvCxnSpPr/>
          <p:nvPr/>
        </p:nvCxnSpPr>
        <p:spPr>
          <a:xfrm flipV="1">
            <a:off x="110559" y="1651786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5" name="直接连接符 334"/>
          <p:cNvCxnSpPr/>
          <p:nvPr/>
        </p:nvCxnSpPr>
        <p:spPr>
          <a:xfrm flipV="1">
            <a:off x="110559" y="1725837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6" name="直接连接符 335"/>
          <p:cNvCxnSpPr/>
          <p:nvPr/>
        </p:nvCxnSpPr>
        <p:spPr>
          <a:xfrm flipV="1">
            <a:off x="110559" y="1799888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7" name="直接连接符 336"/>
          <p:cNvCxnSpPr/>
          <p:nvPr/>
        </p:nvCxnSpPr>
        <p:spPr>
          <a:xfrm flipV="1">
            <a:off x="110559" y="1873938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8" name="直接连接符 337"/>
          <p:cNvCxnSpPr/>
          <p:nvPr/>
        </p:nvCxnSpPr>
        <p:spPr>
          <a:xfrm flipV="1">
            <a:off x="110559" y="1244507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9" name="直接连接符 338"/>
          <p:cNvCxnSpPr/>
          <p:nvPr/>
        </p:nvCxnSpPr>
        <p:spPr>
          <a:xfrm flipV="1">
            <a:off x="110559" y="1318559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0" name="直接连接符 339"/>
          <p:cNvCxnSpPr/>
          <p:nvPr/>
        </p:nvCxnSpPr>
        <p:spPr>
          <a:xfrm flipV="1">
            <a:off x="110559" y="1392610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1" name="直接连接符 340"/>
          <p:cNvCxnSpPr/>
          <p:nvPr/>
        </p:nvCxnSpPr>
        <p:spPr>
          <a:xfrm flipV="1">
            <a:off x="110559" y="1466661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2" name="直接连接符 341"/>
          <p:cNvCxnSpPr/>
          <p:nvPr/>
        </p:nvCxnSpPr>
        <p:spPr>
          <a:xfrm flipV="1">
            <a:off x="110559" y="1209382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3" name="直接连接符 342"/>
          <p:cNvCxnSpPr/>
          <p:nvPr/>
        </p:nvCxnSpPr>
        <p:spPr>
          <a:xfrm flipV="1">
            <a:off x="110559" y="1283432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4" name="直接连接符 343"/>
          <p:cNvCxnSpPr/>
          <p:nvPr/>
        </p:nvCxnSpPr>
        <p:spPr>
          <a:xfrm flipV="1">
            <a:off x="110559" y="1357482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5" name="直接连接符 344"/>
          <p:cNvCxnSpPr/>
          <p:nvPr/>
        </p:nvCxnSpPr>
        <p:spPr>
          <a:xfrm flipV="1">
            <a:off x="110559" y="1431533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6" name="直接连接符 345"/>
          <p:cNvCxnSpPr/>
          <p:nvPr/>
        </p:nvCxnSpPr>
        <p:spPr>
          <a:xfrm flipV="1">
            <a:off x="110559" y="1132483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7" name="直接连接符 346"/>
          <p:cNvCxnSpPr/>
          <p:nvPr/>
        </p:nvCxnSpPr>
        <p:spPr>
          <a:xfrm flipV="1">
            <a:off x="110559" y="1171407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8" name="直接连接符 347"/>
          <p:cNvCxnSpPr/>
          <p:nvPr/>
        </p:nvCxnSpPr>
        <p:spPr>
          <a:xfrm flipV="1">
            <a:off x="764906" y="1211280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9" name="直接连接符 348"/>
          <p:cNvCxnSpPr/>
          <p:nvPr/>
        </p:nvCxnSpPr>
        <p:spPr>
          <a:xfrm flipV="1">
            <a:off x="764906" y="1285330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0" name="直接连接符 349"/>
          <p:cNvCxnSpPr/>
          <p:nvPr/>
        </p:nvCxnSpPr>
        <p:spPr>
          <a:xfrm flipV="1">
            <a:off x="764906" y="1359381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1" name="直接连接符 350"/>
          <p:cNvCxnSpPr/>
          <p:nvPr/>
        </p:nvCxnSpPr>
        <p:spPr>
          <a:xfrm flipV="1">
            <a:off x="764906" y="1433432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2" name="直接连接符 351"/>
          <p:cNvCxnSpPr/>
          <p:nvPr/>
        </p:nvCxnSpPr>
        <p:spPr>
          <a:xfrm flipV="1">
            <a:off x="764906" y="1507483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3" name="直接连接符 352"/>
          <p:cNvCxnSpPr/>
          <p:nvPr/>
        </p:nvCxnSpPr>
        <p:spPr>
          <a:xfrm flipV="1">
            <a:off x="764906" y="1581534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4" name="直接连接符 353"/>
          <p:cNvCxnSpPr/>
          <p:nvPr/>
        </p:nvCxnSpPr>
        <p:spPr>
          <a:xfrm flipV="1">
            <a:off x="764906" y="1177103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5" name="直接连接符 354"/>
          <p:cNvCxnSpPr/>
          <p:nvPr/>
        </p:nvCxnSpPr>
        <p:spPr>
          <a:xfrm flipV="1">
            <a:off x="764906" y="1251153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6" name="直接连接符 355"/>
          <p:cNvCxnSpPr/>
          <p:nvPr/>
        </p:nvCxnSpPr>
        <p:spPr>
          <a:xfrm flipV="1">
            <a:off x="764906" y="1325203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7" name="直接连接符 356"/>
          <p:cNvCxnSpPr/>
          <p:nvPr/>
        </p:nvCxnSpPr>
        <p:spPr>
          <a:xfrm flipV="1">
            <a:off x="764906" y="1399255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8" name="直接连接符 357"/>
          <p:cNvCxnSpPr/>
          <p:nvPr/>
        </p:nvCxnSpPr>
        <p:spPr>
          <a:xfrm flipV="1">
            <a:off x="764906" y="1473306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9" name="直接连接符 358"/>
          <p:cNvCxnSpPr/>
          <p:nvPr/>
        </p:nvCxnSpPr>
        <p:spPr>
          <a:xfrm flipV="1">
            <a:off x="764906" y="1547356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0" name="直接连接符 359"/>
          <p:cNvCxnSpPr/>
          <p:nvPr/>
        </p:nvCxnSpPr>
        <p:spPr>
          <a:xfrm flipV="1">
            <a:off x="764906" y="1140078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1" name="直接连接符 360"/>
          <p:cNvCxnSpPr/>
          <p:nvPr/>
        </p:nvCxnSpPr>
        <p:spPr>
          <a:xfrm flipV="1">
            <a:off x="764906" y="1105901"/>
            <a:ext cx="653080" cy="2905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图片 7" descr="局部截取_20260507_12453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35" y="1028700"/>
            <a:ext cx="9555480" cy="5739130"/>
          </a:xfrm>
          <a:prstGeom prst="rect">
            <a:avLst/>
          </a:prstGeom>
        </p:spPr>
      </p:pic>
      <p:sp>
        <p:nvSpPr>
          <p:cNvPr id="9" name="文本框 8"/>
          <p:cNvSpPr txBox="1"/>
          <p:nvPr/>
        </p:nvSpPr>
        <p:spPr>
          <a:xfrm>
            <a:off x="3187700" y="188595"/>
            <a:ext cx="3889375" cy="5835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3200" dirty="0">
                <a:latin typeface="+mj-ea"/>
                <a:ea typeface="+mj-ea"/>
                <a:sym typeface="Arial" panose="020B0604020202020204" pitchFamily="34" charset="0"/>
              </a:rPr>
              <a:t>电气故障的界定</a:t>
            </a:r>
            <a:endParaRPr lang="zh-CN" altLang="en-US" sz="3200" dirty="0">
              <a:latin typeface="+mj-ea"/>
              <a:ea typeface="+mj-ea"/>
              <a:sym typeface="Arial" panose="020B0604020202020204" pitchFamily="34" charset="0"/>
            </a:endParaRPr>
          </a:p>
        </p:txBody>
      </p:sp>
      <p:cxnSp>
        <p:nvCxnSpPr>
          <p:cNvPr id="10" name="直接连接符 9"/>
          <p:cNvCxnSpPr/>
          <p:nvPr/>
        </p:nvCxnSpPr>
        <p:spPr>
          <a:xfrm>
            <a:off x="35560" y="764540"/>
            <a:ext cx="9900285" cy="0"/>
          </a:xfrm>
          <a:prstGeom prst="line">
            <a:avLst/>
          </a:prstGeom>
          <a:ln w="88900" cap="flat" cmpd="thickThin">
            <a:solidFill>
              <a:schemeClr val="accent1">
                <a:lumMod val="75000"/>
              </a:schemeClr>
            </a:solidFill>
            <a:prstDash val="solid"/>
            <a:bevel/>
            <a:head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919</Words>
  <Application>WPS 演示</Application>
  <PresentationFormat>自定义</PresentationFormat>
  <Paragraphs>95</Paragraphs>
  <Slides>20</Slides>
  <Notes>8</Notes>
  <HiddenSlides>0</HiddenSlides>
  <MMClips>0</MMClips>
  <ScaleCrop>false</ScaleCrop>
  <HeadingPairs>
    <vt:vector size="6" baseType="variant">
      <vt:variant>
        <vt:lpstr>已用的字体</vt:lpstr>
      </vt:variant>
      <vt:variant>
        <vt:i4>12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20</vt:i4>
      </vt:variant>
    </vt:vector>
  </HeadingPairs>
  <TitlesOfParts>
    <vt:vector size="33" baseType="lpstr">
      <vt:lpstr>Arial</vt:lpstr>
      <vt:lpstr>宋体</vt:lpstr>
      <vt:lpstr>Wingdings</vt:lpstr>
      <vt:lpstr>BankGothic Md BT</vt:lpstr>
      <vt:lpstr>微软雅黑</vt:lpstr>
      <vt:lpstr>Calibri</vt:lpstr>
      <vt:lpstr>华文楷体</vt:lpstr>
      <vt:lpstr>黑体</vt:lpstr>
      <vt:lpstr>Wingdings</vt:lpstr>
      <vt:lpstr>Noto Sans SC</vt:lpstr>
      <vt:lpstr>AMGDT</vt:lpstr>
      <vt:lpstr>Arial Unicode MS</vt:lpstr>
      <vt:lpstr>Office 主题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>MS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相册</dc:title>
  <dc:creator>USER-</dc:creator>
  <cp:lastModifiedBy>林礼建</cp:lastModifiedBy>
  <cp:revision>185</cp:revision>
  <dcterms:created xsi:type="dcterms:W3CDTF">2020-10-15T17:22:00Z</dcterms:created>
  <dcterms:modified xsi:type="dcterms:W3CDTF">2026-05-16T09:39:05Z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2052-12.1.0.26375</vt:lpwstr>
  </property>
  <property fmtid="{D5CDD505-2E9C-101B-9397-08002B2CF9AE}" pid="3" name="ICV">
    <vt:lpwstr>23BB06506B94471689674BF4151DD0B7_13</vt:lpwstr>
  </property>
</Properties>
</file>