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01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3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viewProps" Target="viewProps.xml"/><Relationship Id="rId8" Type="http://schemas.openxmlformats.org/officeDocument/2006/relationships/presProps" Target="presProps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5" name="图片 4" descr="3d52e0052a8b68d480f0a98b05aa79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085" y="1094740"/>
            <a:ext cx="6750050" cy="61531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064895" y="1880870"/>
            <a:ext cx="1001458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5400" b="1" spc="250">
                <a:solidFill>
                  <a:schemeClr val="bg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2026</a:t>
            </a:r>
            <a:r>
              <a:rPr lang="zh-CN" altLang="en-US" sz="5400" b="1" spc="250">
                <a:solidFill>
                  <a:schemeClr val="bg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中国生物医学工程大会</a:t>
            </a:r>
            <a:endParaRPr lang="zh-CN" altLang="en-US" sz="5400" b="1" spc="250">
              <a:solidFill>
                <a:schemeClr val="bg1"/>
              </a:solidFill>
              <a:uFillTx/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ctr"/>
            <a:r>
              <a:rPr lang="zh-CN" altLang="en-US" sz="5400" b="1" spc="250">
                <a:solidFill>
                  <a:schemeClr val="bg1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暨创新医疗峰会</a:t>
            </a:r>
            <a:endParaRPr lang="zh-CN" altLang="en-US" sz="5400" b="1" spc="250">
              <a:solidFill>
                <a:schemeClr val="bg1"/>
              </a:solidFill>
              <a:uFillTx/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040505" y="4286250"/>
            <a:ext cx="40640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代用名</a:t>
            </a:r>
            <a:endParaRPr lang="zh-CN" altLang="en-US" sz="200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040505" y="4685030"/>
            <a:ext cx="40640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20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2026</a:t>
            </a:r>
            <a:r>
              <a:rPr lang="zh-CN" altLang="en-US" sz="20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年</a:t>
            </a:r>
            <a:r>
              <a:rPr lang="en-US" altLang="zh-CN" sz="20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5</a:t>
            </a:r>
            <a:r>
              <a:rPr lang="zh-CN" altLang="en-US" sz="20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月</a:t>
            </a:r>
            <a:endParaRPr lang="zh-CN" altLang="en-US" sz="200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9" name="图片 8" descr="微信图片_20260320141849_775_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785" y="367030"/>
            <a:ext cx="651510" cy="65151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523875" y="608330"/>
            <a:ext cx="4064000" cy="16236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5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目录</a:t>
            </a:r>
            <a:endParaRPr lang="zh-CN" altLang="en-US" sz="5400" b="1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098040" y="977265"/>
            <a:ext cx="206057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dist"/>
            <a:r>
              <a:rPr lang="zh-CN" altLang="en-US" sz="2400" cap="all">
                <a:solidFill>
                  <a:schemeClr val="bg1">
                    <a:lumMod val="95000"/>
                  </a:schemeClr>
                </a:solidFill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Contents</a:t>
            </a:r>
            <a:endParaRPr lang="zh-CN" altLang="en-US" sz="2400" cap="all">
              <a:solidFill>
                <a:schemeClr val="bg1">
                  <a:lumMod val="95000"/>
                </a:schemeClr>
              </a:solidFill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1931035" y="2113915"/>
            <a:ext cx="2562860" cy="1474470"/>
            <a:chOff x="3188" y="3686"/>
            <a:chExt cx="4036" cy="2322"/>
          </a:xfrm>
        </p:grpSpPr>
        <p:sp>
          <p:nvSpPr>
            <p:cNvPr id="7" name="文本框 6"/>
            <p:cNvSpPr txBox="1"/>
            <p:nvPr/>
          </p:nvSpPr>
          <p:spPr>
            <a:xfrm>
              <a:off x="3188" y="3686"/>
              <a:ext cx="2008" cy="111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en-US" altLang="zh-CN" sz="4000">
                  <a:solidFill>
                    <a:schemeClr val="bg1"/>
                  </a:solidFill>
                  <a:latin typeface="黑体" panose="02010609060101010101" charset="-122"/>
                  <a:ea typeface="黑体" panose="02010609060101010101" charset="-122"/>
                  <a:sym typeface="+mn-ea"/>
                </a:rPr>
                <a:t>01</a:t>
              </a:r>
              <a:endParaRPr lang="en-US" altLang="zh-CN" sz="40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sym typeface="+mn-ea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3188" y="5186"/>
              <a:ext cx="4036" cy="82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 sz="2800">
                  <a:solidFill>
                    <a:schemeClr val="bg1"/>
                  </a:solidFill>
                  <a:latin typeface="黑体" panose="02010609060101010101" charset="-122"/>
                  <a:ea typeface="黑体" panose="02010609060101010101" charset="-122"/>
                  <a:sym typeface="+mn-ea"/>
                </a:rPr>
                <a:t>代用标题</a:t>
              </a:r>
              <a:endParaRPr lang="zh-CN" altLang="en-US" sz="28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sym typeface="+mn-ea"/>
              </a:endParaRPr>
            </a:p>
          </p:txBody>
        </p:sp>
        <p:cxnSp>
          <p:nvCxnSpPr>
            <p:cNvPr id="9" name="直接连接符 8"/>
            <p:cNvCxnSpPr/>
            <p:nvPr/>
          </p:nvCxnSpPr>
          <p:spPr>
            <a:xfrm>
              <a:off x="3314" y="4949"/>
              <a:ext cx="3000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grpSp>
        <p:nvGrpSpPr>
          <p:cNvPr id="24" name="组合 23"/>
          <p:cNvGrpSpPr/>
          <p:nvPr/>
        </p:nvGrpSpPr>
        <p:grpSpPr>
          <a:xfrm>
            <a:off x="5180965" y="2113915"/>
            <a:ext cx="2562860" cy="1474470"/>
            <a:chOff x="3188" y="3686"/>
            <a:chExt cx="4036" cy="2322"/>
          </a:xfrm>
        </p:grpSpPr>
        <p:sp>
          <p:nvSpPr>
            <p:cNvPr id="25" name="文本框 24"/>
            <p:cNvSpPr txBox="1"/>
            <p:nvPr/>
          </p:nvSpPr>
          <p:spPr>
            <a:xfrm>
              <a:off x="3188" y="3686"/>
              <a:ext cx="2008" cy="111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en-US" altLang="zh-CN" sz="4000">
                  <a:solidFill>
                    <a:schemeClr val="bg1"/>
                  </a:solidFill>
                  <a:latin typeface="黑体" panose="02010609060101010101" charset="-122"/>
                  <a:ea typeface="黑体" panose="02010609060101010101" charset="-122"/>
                  <a:sym typeface="+mn-ea"/>
                </a:rPr>
                <a:t>02</a:t>
              </a:r>
              <a:endParaRPr lang="en-US" altLang="zh-CN" sz="40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sym typeface="+mn-ea"/>
              </a:endParaRPr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3188" y="5186"/>
              <a:ext cx="4036" cy="82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 sz="2800">
                  <a:solidFill>
                    <a:schemeClr val="bg1"/>
                  </a:solidFill>
                  <a:latin typeface="黑体" panose="02010609060101010101" charset="-122"/>
                  <a:ea typeface="黑体" panose="02010609060101010101" charset="-122"/>
                  <a:sym typeface="+mn-ea"/>
                </a:rPr>
                <a:t>代用标题</a:t>
              </a:r>
              <a:endParaRPr lang="zh-CN" altLang="en-US" sz="28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sym typeface="+mn-ea"/>
              </a:endParaRPr>
            </a:p>
          </p:txBody>
        </p:sp>
        <p:cxnSp>
          <p:nvCxnSpPr>
            <p:cNvPr id="27" name="直接连接符 26"/>
            <p:cNvCxnSpPr/>
            <p:nvPr/>
          </p:nvCxnSpPr>
          <p:spPr>
            <a:xfrm>
              <a:off x="3314" y="4949"/>
              <a:ext cx="3000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grpSp>
        <p:nvGrpSpPr>
          <p:cNvPr id="28" name="组合 27"/>
          <p:cNvGrpSpPr/>
          <p:nvPr/>
        </p:nvGrpSpPr>
        <p:grpSpPr>
          <a:xfrm>
            <a:off x="8430895" y="2113915"/>
            <a:ext cx="2562860" cy="1474470"/>
            <a:chOff x="3188" y="3686"/>
            <a:chExt cx="4036" cy="2322"/>
          </a:xfrm>
        </p:grpSpPr>
        <p:sp>
          <p:nvSpPr>
            <p:cNvPr id="29" name="文本框 28"/>
            <p:cNvSpPr txBox="1"/>
            <p:nvPr/>
          </p:nvSpPr>
          <p:spPr>
            <a:xfrm>
              <a:off x="3188" y="3686"/>
              <a:ext cx="2008" cy="111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en-US" altLang="zh-CN" sz="4000">
                  <a:solidFill>
                    <a:schemeClr val="bg1"/>
                  </a:solidFill>
                  <a:latin typeface="黑体" panose="02010609060101010101" charset="-122"/>
                  <a:ea typeface="黑体" panose="02010609060101010101" charset="-122"/>
                  <a:sym typeface="+mn-ea"/>
                </a:rPr>
                <a:t>03</a:t>
              </a:r>
              <a:endParaRPr lang="en-US" altLang="zh-CN" sz="40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sym typeface="+mn-ea"/>
              </a:endParaRPr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3188" y="5186"/>
              <a:ext cx="4036" cy="82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 sz="2800">
                  <a:solidFill>
                    <a:schemeClr val="bg1"/>
                  </a:solidFill>
                  <a:latin typeface="黑体" panose="02010609060101010101" charset="-122"/>
                  <a:ea typeface="黑体" panose="02010609060101010101" charset="-122"/>
                  <a:sym typeface="+mn-ea"/>
                </a:rPr>
                <a:t>代用标题</a:t>
              </a:r>
              <a:endParaRPr lang="zh-CN" altLang="en-US" sz="28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sym typeface="+mn-ea"/>
              </a:endParaRPr>
            </a:p>
          </p:txBody>
        </p:sp>
        <p:cxnSp>
          <p:nvCxnSpPr>
            <p:cNvPr id="31" name="直接连接符 30"/>
            <p:cNvCxnSpPr/>
            <p:nvPr/>
          </p:nvCxnSpPr>
          <p:spPr>
            <a:xfrm>
              <a:off x="3314" y="4949"/>
              <a:ext cx="3000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grpSp>
        <p:nvGrpSpPr>
          <p:cNvPr id="32" name="组合 31"/>
          <p:cNvGrpSpPr/>
          <p:nvPr/>
        </p:nvGrpSpPr>
        <p:grpSpPr>
          <a:xfrm>
            <a:off x="1931035" y="4141470"/>
            <a:ext cx="2562860" cy="1474470"/>
            <a:chOff x="3188" y="3686"/>
            <a:chExt cx="4036" cy="2322"/>
          </a:xfrm>
        </p:grpSpPr>
        <p:sp>
          <p:nvSpPr>
            <p:cNvPr id="33" name="文本框 32"/>
            <p:cNvSpPr txBox="1"/>
            <p:nvPr/>
          </p:nvSpPr>
          <p:spPr>
            <a:xfrm>
              <a:off x="3188" y="3686"/>
              <a:ext cx="2008" cy="111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en-US" altLang="zh-CN" sz="4000">
                  <a:solidFill>
                    <a:schemeClr val="bg1"/>
                  </a:solidFill>
                  <a:latin typeface="黑体" panose="02010609060101010101" charset="-122"/>
                  <a:ea typeface="黑体" panose="02010609060101010101" charset="-122"/>
                  <a:sym typeface="+mn-ea"/>
                </a:rPr>
                <a:t>04</a:t>
              </a:r>
              <a:endParaRPr lang="en-US" altLang="zh-CN" sz="40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sym typeface="+mn-ea"/>
              </a:endParaRPr>
            </a:p>
          </p:txBody>
        </p:sp>
        <p:sp>
          <p:nvSpPr>
            <p:cNvPr id="34" name="文本框 33"/>
            <p:cNvSpPr txBox="1"/>
            <p:nvPr/>
          </p:nvSpPr>
          <p:spPr>
            <a:xfrm>
              <a:off x="3188" y="5186"/>
              <a:ext cx="4036" cy="82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 sz="2800">
                  <a:solidFill>
                    <a:schemeClr val="bg1"/>
                  </a:solidFill>
                  <a:latin typeface="黑体" panose="02010609060101010101" charset="-122"/>
                  <a:ea typeface="黑体" panose="02010609060101010101" charset="-122"/>
                  <a:sym typeface="+mn-ea"/>
                </a:rPr>
                <a:t>代用标题</a:t>
              </a:r>
              <a:endParaRPr lang="zh-CN" altLang="en-US" sz="28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sym typeface="+mn-ea"/>
              </a:endParaRPr>
            </a:p>
          </p:txBody>
        </p:sp>
        <p:cxnSp>
          <p:nvCxnSpPr>
            <p:cNvPr id="35" name="直接连接符 34"/>
            <p:cNvCxnSpPr/>
            <p:nvPr/>
          </p:nvCxnSpPr>
          <p:spPr>
            <a:xfrm>
              <a:off x="3314" y="4949"/>
              <a:ext cx="3000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grpSp>
        <p:nvGrpSpPr>
          <p:cNvPr id="36" name="组合 35"/>
          <p:cNvGrpSpPr/>
          <p:nvPr/>
        </p:nvGrpSpPr>
        <p:grpSpPr>
          <a:xfrm>
            <a:off x="5180965" y="4141470"/>
            <a:ext cx="2562860" cy="1474470"/>
            <a:chOff x="3188" y="3686"/>
            <a:chExt cx="4036" cy="2322"/>
          </a:xfrm>
        </p:grpSpPr>
        <p:sp>
          <p:nvSpPr>
            <p:cNvPr id="37" name="文本框 36"/>
            <p:cNvSpPr txBox="1"/>
            <p:nvPr/>
          </p:nvSpPr>
          <p:spPr>
            <a:xfrm>
              <a:off x="3188" y="3686"/>
              <a:ext cx="2008" cy="111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en-US" altLang="zh-CN" sz="4000">
                  <a:solidFill>
                    <a:schemeClr val="bg1"/>
                  </a:solidFill>
                  <a:latin typeface="黑体" panose="02010609060101010101" charset="-122"/>
                  <a:ea typeface="黑体" panose="02010609060101010101" charset="-122"/>
                  <a:sym typeface="+mn-ea"/>
                </a:rPr>
                <a:t>05</a:t>
              </a:r>
              <a:endParaRPr lang="en-US" altLang="zh-CN" sz="40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sym typeface="+mn-ea"/>
              </a:endParaRPr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3188" y="5186"/>
              <a:ext cx="4036" cy="82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 sz="2800">
                  <a:solidFill>
                    <a:schemeClr val="bg1"/>
                  </a:solidFill>
                  <a:latin typeface="黑体" panose="02010609060101010101" charset="-122"/>
                  <a:ea typeface="黑体" panose="02010609060101010101" charset="-122"/>
                  <a:sym typeface="+mn-ea"/>
                </a:rPr>
                <a:t>代用标题</a:t>
              </a:r>
              <a:endParaRPr lang="zh-CN" altLang="en-US" sz="28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sym typeface="+mn-ea"/>
              </a:endParaRPr>
            </a:p>
          </p:txBody>
        </p:sp>
        <p:cxnSp>
          <p:nvCxnSpPr>
            <p:cNvPr id="39" name="直接连接符 38"/>
            <p:cNvCxnSpPr/>
            <p:nvPr/>
          </p:nvCxnSpPr>
          <p:spPr>
            <a:xfrm>
              <a:off x="3314" y="4949"/>
              <a:ext cx="3000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grpSp>
        <p:nvGrpSpPr>
          <p:cNvPr id="40" name="组合 39"/>
          <p:cNvGrpSpPr/>
          <p:nvPr/>
        </p:nvGrpSpPr>
        <p:grpSpPr>
          <a:xfrm>
            <a:off x="8430895" y="4141470"/>
            <a:ext cx="2562860" cy="1474470"/>
            <a:chOff x="3188" y="3686"/>
            <a:chExt cx="4036" cy="2322"/>
          </a:xfrm>
        </p:grpSpPr>
        <p:sp>
          <p:nvSpPr>
            <p:cNvPr id="41" name="文本框 40"/>
            <p:cNvSpPr txBox="1"/>
            <p:nvPr/>
          </p:nvSpPr>
          <p:spPr>
            <a:xfrm>
              <a:off x="3188" y="3686"/>
              <a:ext cx="2008" cy="111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en-US" altLang="zh-CN" sz="4000">
                  <a:solidFill>
                    <a:schemeClr val="bg1"/>
                  </a:solidFill>
                  <a:latin typeface="黑体" panose="02010609060101010101" charset="-122"/>
                  <a:ea typeface="黑体" panose="02010609060101010101" charset="-122"/>
                  <a:sym typeface="+mn-ea"/>
                </a:rPr>
                <a:t>06</a:t>
              </a:r>
              <a:endParaRPr lang="en-US" altLang="zh-CN" sz="40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sym typeface="+mn-ea"/>
              </a:endParaRPr>
            </a:p>
          </p:txBody>
        </p:sp>
        <p:sp>
          <p:nvSpPr>
            <p:cNvPr id="42" name="文本框 41"/>
            <p:cNvSpPr txBox="1"/>
            <p:nvPr/>
          </p:nvSpPr>
          <p:spPr>
            <a:xfrm>
              <a:off x="3188" y="5186"/>
              <a:ext cx="4036" cy="82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 sz="2800">
                  <a:solidFill>
                    <a:schemeClr val="bg1"/>
                  </a:solidFill>
                  <a:latin typeface="黑体" panose="02010609060101010101" charset="-122"/>
                  <a:ea typeface="黑体" panose="02010609060101010101" charset="-122"/>
                  <a:sym typeface="+mn-ea"/>
                </a:rPr>
                <a:t>代用标题</a:t>
              </a:r>
              <a:endParaRPr lang="zh-CN" altLang="en-US" sz="28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sym typeface="+mn-ea"/>
              </a:endParaRPr>
            </a:p>
          </p:txBody>
        </p:sp>
        <p:cxnSp>
          <p:nvCxnSpPr>
            <p:cNvPr id="43" name="直接连接符 42"/>
            <p:cNvCxnSpPr/>
            <p:nvPr/>
          </p:nvCxnSpPr>
          <p:spPr>
            <a:xfrm>
              <a:off x="3314" y="4949"/>
              <a:ext cx="3000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grpSp>
        <p:nvGrpSpPr>
          <p:cNvPr id="10" name="组合 9"/>
          <p:cNvGrpSpPr/>
          <p:nvPr/>
        </p:nvGrpSpPr>
        <p:grpSpPr>
          <a:xfrm>
            <a:off x="1931035" y="1452489"/>
            <a:ext cx="5923436" cy="3258868"/>
            <a:chOff x="3188" y="3083"/>
            <a:chExt cx="5400" cy="2971"/>
          </a:xfrm>
        </p:grpSpPr>
        <p:sp>
          <p:nvSpPr>
            <p:cNvPr id="7" name="文本框 6"/>
            <p:cNvSpPr txBox="1"/>
            <p:nvPr/>
          </p:nvSpPr>
          <p:spPr>
            <a:xfrm>
              <a:off x="3188" y="3083"/>
              <a:ext cx="2008" cy="169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en-US" altLang="zh-CN" sz="11500" b="1">
                  <a:solidFill>
                    <a:schemeClr val="bg1"/>
                  </a:solidFill>
                  <a:latin typeface="黑体" panose="02010609060101010101" charset="-122"/>
                  <a:ea typeface="黑体" panose="02010609060101010101" charset="-122"/>
                  <a:sym typeface="+mn-ea"/>
                </a:rPr>
                <a:t>01</a:t>
              </a:r>
              <a:endParaRPr lang="en-US" altLang="zh-CN" sz="115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sym typeface="+mn-ea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3188" y="4680"/>
              <a:ext cx="5400" cy="1374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 sz="4600">
                  <a:solidFill>
                    <a:schemeClr val="bg1"/>
                  </a:solidFill>
                  <a:latin typeface="黑体" panose="02010609060101010101" charset="-122"/>
                  <a:ea typeface="黑体" panose="02010609060101010101" charset="-122"/>
                  <a:sym typeface="+mn-ea"/>
                </a:rPr>
                <a:t>代用标题</a:t>
              </a:r>
              <a:r>
                <a:rPr lang="zh-CN" altLang="en-US" sz="4600">
                  <a:solidFill>
                    <a:schemeClr val="bg1"/>
                  </a:solidFill>
                  <a:latin typeface="黑体" panose="02010609060101010101" charset="-122"/>
                  <a:ea typeface="黑体" panose="02010609060101010101" charset="-122"/>
                  <a:sym typeface="+mn-ea"/>
                </a:rPr>
                <a:t>代用标题</a:t>
              </a:r>
              <a:endParaRPr lang="zh-CN" altLang="en-US" sz="46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sym typeface="+mn-ea"/>
              </a:endParaRPr>
            </a:p>
            <a:p>
              <a:endParaRPr lang="zh-CN" altLang="en-US" sz="46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sym typeface="+mn-ea"/>
              </a:endParaRPr>
            </a:p>
          </p:txBody>
        </p:sp>
        <p:cxnSp>
          <p:nvCxnSpPr>
            <p:cNvPr id="9" name="直接连接符 8"/>
            <p:cNvCxnSpPr/>
            <p:nvPr/>
          </p:nvCxnSpPr>
          <p:spPr>
            <a:xfrm>
              <a:off x="3314" y="5634"/>
              <a:ext cx="4266" cy="0"/>
            </a:xfrm>
            <a:prstGeom prst="line">
              <a:avLst/>
            </a:prstGeom>
            <a:ln w="38100">
              <a:gradFill>
                <a:gsLst>
                  <a:gs pos="56000">
                    <a:srgbClr val="DFE7F6">
                      <a:alpha val="100000"/>
                    </a:srgbClr>
                  </a:gs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0" scaled="1"/>
              </a:gra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5" name="平行四边形 4"/>
          <p:cNvSpPr/>
          <p:nvPr/>
        </p:nvSpPr>
        <p:spPr>
          <a:xfrm>
            <a:off x="6786245" y="4226560"/>
            <a:ext cx="46800" cy="46800"/>
          </a:xfrm>
          <a:prstGeom prst="parallelogram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平行四边形 5"/>
          <p:cNvSpPr/>
          <p:nvPr/>
        </p:nvSpPr>
        <p:spPr>
          <a:xfrm>
            <a:off x="6849745" y="4226560"/>
            <a:ext cx="46800" cy="46800"/>
          </a:xfrm>
          <a:prstGeom prst="parallelogram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平行四边形 10"/>
          <p:cNvSpPr/>
          <p:nvPr/>
        </p:nvSpPr>
        <p:spPr>
          <a:xfrm>
            <a:off x="6913245" y="4226560"/>
            <a:ext cx="46800" cy="46800"/>
          </a:xfrm>
          <a:prstGeom prst="parallelogram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5a6b3775ecc4fd30dc6b7da873c738b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620625" y="0"/>
            <a:ext cx="2647950" cy="6858000"/>
          </a:xfrm>
          <a:prstGeom prst="rect">
            <a:avLst/>
          </a:prstGeom>
        </p:spPr>
      </p:pic>
      <p:pic>
        <p:nvPicPr>
          <p:cNvPr id="5" name="图片 4" descr="资源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40"/>
            <a:ext cx="12192000" cy="6852920"/>
          </a:xfrm>
          <a:prstGeom prst="rect">
            <a:avLst/>
          </a:prstGeom>
        </p:spPr>
      </p:pic>
      <p:pic>
        <p:nvPicPr>
          <p:cNvPr id="6" name="图片 5" descr="资源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555" y="481648"/>
            <a:ext cx="531495" cy="46291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035050" y="375285"/>
            <a:ext cx="4745355" cy="6756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800" b="1" spc="250">
                <a:solidFill>
                  <a:srgbClr val="2F0176"/>
                </a:solidFill>
                <a:uFillTx/>
                <a:latin typeface="黑体" panose="02010609060101010101" charset="-122"/>
                <a:ea typeface="黑体" panose="02010609060101010101" charset="-122"/>
              </a:rPr>
              <a:t>代用标题</a:t>
            </a:r>
            <a:r>
              <a:rPr lang="zh-CN" altLang="en-US" sz="3800" b="1" spc="250">
                <a:solidFill>
                  <a:srgbClr val="2F0176"/>
                </a:solidFill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代用标题</a:t>
            </a:r>
            <a:endParaRPr lang="zh-CN" altLang="en-US" sz="3800" b="1" spc="250">
              <a:solidFill>
                <a:srgbClr val="2F0176"/>
              </a:solidFill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4" name="图片 3" descr="资源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1940" y="2068830"/>
            <a:ext cx="6548755" cy="1723390"/>
          </a:xfrm>
          <a:prstGeom prst="rect">
            <a:avLst/>
          </a:prstGeom>
        </p:spPr>
      </p:pic>
      <p:pic>
        <p:nvPicPr>
          <p:cNvPr id="6" name="图片 5" descr="微信图片_20260320141849_775_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785" y="367030"/>
            <a:ext cx="651510" cy="65151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95</Words>
  <Application>WPS 演示</Application>
  <PresentationFormat>宽屏</PresentationFormat>
  <Paragraphs>42</Paragraphs>
  <Slides>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4" baseType="lpstr">
      <vt:lpstr>Arial</vt:lpstr>
      <vt:lpstr>宋体</vt:lpstr>
      <vt:lpstr>Wingdings</vt:lpstr>
      <vt:lpstr>Arial Unicode MS</vt:lpstr>
      <vt:lpstr>Calibri</vt:lpstr>
      <vt:lpstr>微软雅黑</vt:lpstr>
      <vt:lpstr>黑体</vt:lpstr>
      <vt:lpstr>汉仪雅酷黑 75W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qquser1415761571</cp:lastModifiedBy>
  <cp:revision>5</cp:revision>
  <dcterms:created xsi:type="dcterms:W3CDTF">2023-08-09T12:44:00Z</dcterms:created>
  <dcterms:modified xsi:type="dcterms:W3CDTF">2026-03-20T06:22:04Z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2052-12.1.0.25225</vt:lpwstr>
  </property>
  <property fmtid="{D5CDD505-2E9C-101B-9397-08002B2CF9AE}" pid="3" name="ICV">
    <vt:lpwstr>2E1D5A250E1543E0BF6D6B7285D97085_13</vt:lpwstr>
  </property>
</Properties>
</file>