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3d52e0052a8b68d480f0a98b05aa79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85" y="1094740"/>
            <a:ext cx="6750050" cy="615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4895" y="1880870"/>
            <a:ext cx="100145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 spc="2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</a:t>
            </a:r>
            <a:r>
              <a:rPr lang="zh-CN" altLang="en-US" sz="5400" b="1" spc="2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中国生物医学工程大会</a:t>
            </a:r>
            <a:endParaRPr lang="zh-CN" altLang="en-US" sz="5400" b="1" spc="25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5400" b="1" spc="2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暨创新医疗峰会</a:t>
            </a:r>
            <a:endParaRPr lang="zh-CN" altLang="en-US" sz="5400" b="1" spc="25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40505" y="428625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代用名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0505" y="468503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2026</a:t>
            </a:r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月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微信图片_20260320141849_775_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367030"/>
            <a:ext cx="65151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23875" y="608330"/>
            <a:ext cx="4064000" cy="162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5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8040" y="977265"/>
            <a:ext cx="2060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2400" cap="all">
                <a:solidFill>
                  <a:schemeClr val="bg1">
                    <a:lumMod val="9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Contents</a:t>
            </a:r>
            <a:endParaRPr lang="zh-CN" altLang="en-US" sz="2400" cap="all">
              <a:solidFill>
                <a:schemeClr val="bg1">
                  <a:lumMod val="9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31035" y="2113915"/>
            <a:ext cx="2562860" cy="1474470"/>
            <a:chOff x="3188" y="3686"/>
            <a:chExt cx="4036" cy="2322"/>
          </a:xfrm>
        </p:grpSpPr>
        <p:sp>
          <p:nvSpPr>
            <p:cNvPr id="7" name="文本框 6"/>
            <p:cNvSpPr txBox="1"/>
            <p:nvPr/>
          </p:nvSpPr>
          <p:spPr>
            <a:xfrm>
              <a:off x="3188" y="3686"/>
              <a:ext cx="2008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01</a:t>
              </a:r>
              <a:endParaRPr lang="en-US" altLang="zh-CN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88" y="5186"/>
              <a:ext cx="40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180965" y="2113915"/>
            <a:ext cx="2562860" cy="1474470"/>
            <a:chOff x="3188" y="3686"/>
            <a:chExt cx="4036" cy="2322"/>
          </a:xfrm>
        </p:grpSpPr>
        <p:sp>
          <p:nvSpPr>
            <p:cNvPr id="25" name="文本框 24"/>
            <p:cNvSpPr txBox="1"/>
            <p:nvPr/>
          </p:nvSpPr>
          <p:spPr>
            <a:xfrm>
              <a:off x="3188" y="3686"/>
              <a:ext cx="2008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02</a:t>
              </a:r>
              <a:endParaRPr lang="en-US" altLang="zh-CN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88" y="5186"/>
              <a:ext cx="40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8430895" y="2113915"/>
            <a:ext cx="2562860" cy="1474470"/>
            <a:chOff x="3188" y="3686"/>
            <a:chExt cx="4036" cy="2322"/>
          </a:xfrm>
        </p:grpSpPr>
        <p:sp>
          <p:nvSpPr>
            <p:cNvPr id="29" name="文本框 28"/>
            <p:cNvSpPr txBox="1"/>
            <p:nvPr/>
          </p:nvSpPr>
          <p:spPr>
            <a:xfrm>
              <a:off x="3188" y="3686"/>
              <a:ext cx="2008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03</a:t>
              </a:r>
              <a:endParaRPr lang="en-US" altLang="zh-CN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188" y="5186"/>
              <a:ext cx="40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931035" y="4141470"/>
            <a:ext cx="2562860" cy="1474470"/>
            <a:chOff x="3188" y="3686"/>
            <a:chExt cx="4036" cy="2322"/>
          </a:xfrm>
        </p:grpSpPr>
        <p:sp>
          <p:nvSpPr>
            <p:cNvPr id="33" name="文本框 32"/>
            <p:cNvSpPr txBox="1"/>
            <p:nvPr/>
          </p:nvSpPr>
          <p:spPr>
            <a:xfrm>
              <a:off x="3188" y="3686"/>
              <a:ext cx="2008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04</a:t>
              </a:r>
              <a:endParaRPr lang="en-US" altLang="zh-CN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188" y="5186"/>
              <a:ext cx="40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180965" y="4141470"/>
            <a:ext cx="2562860" cy="1474470"/>
            <a:chOff x="3188" y="3686"/>
            <a:chExt cx="4036" cy="2322"/>
          </a:xfrm>
        </p:grpSpPr>
        <p:sp>
          <p:nvSpPr>
            <p:cNvPr id="37" name="文本框 36"/>
            <p:cNvSpPr txBox="1"/>
            <p:nvPr/>
          </p:nvSpPr>
          <p:spPr>
            <a:xfrm>
              <a:off x="3188" y="3686"/>
              <a:ext cx="2008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05</a:t>
              </a:r>
              <a:endParaRPr lang="en-US" altLang="zh-CN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188" y="5186"/>
              <a:ext cx="40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8430895" y="4141470"/>
            <a:ext cx="2562860" cy="1474470"/>
            <a:chOff x="3188" y="3686"/>
            <a:chExt cx="4036" cy="2322"/>
          </a:xfrm>
        </p:grpSpPr>
        <p:sp>
          <p:nvSpPr>
            <p:cNvPr id="41" name="文本框 40"/>
            <p:cNvSpPr txBox="1"/>
            <p:nvPr/>
          </p:nvSpPr>
          <p:spPr>
            <a:xfrm>
              <a:off x="3188" y="3686"/>
              <a:ext cx="2008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06</a:t>
              </a:r>
              <a:endParaRPr lang="en-US" altLang="zh-CN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188" y="5186"/>
              <a:ext cx="40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314" y="4949"/>
              <a:ext cx="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931035" y="1452489"/>
            <a:ext cx="5923436" cy="3258868"/>
            <a:chOff x="3188" y="3083"/>
            <a:chExt cx="5400" cy="2971"/>
          </a:xfrm>
        </p:grpSpPr>
        <p:sp>
          <p:nvSpPr>
            <p:cNvPr id="7" name="文本框 6"/>
            <p:cNvSpPr txBox="1"/>
            <p:nvPr/>
          </p:nvSpPr>
          <p:spPr>
            <a:xfrm>
              <a:off x="3188" y="3083"/>
              <a:ext cx="2008" cy="16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15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01</a:t>
              </a:r>
              <a:endParaRPr lang="en-US" altLang="zh-CN" sz="11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88" y="4680"/>
              <a:ext cx="5400" cy="13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r>
                <a:rPr lang="zh-CN" altLang="en-US" sz="4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代用标题</a:t>
              </a:r>
              <a:endParaRPr lang="zh-CN" altLang="en-US" sz="4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endParaRPr lang="zh-CN" altLang="en-US" sz="4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14" y="5634"/>
              <a:ext cx="4266" cy="0"/>
            </a:xfrm>
            <a:prstGeom prst="line">
              <a:avLst/>
            </a:prstGeom>
            <a:ln w="38100">
              <a:gradFill>
                <a:gsLst>
                  <a:gs pos="56000">
                    <a:srgbClr val="DFE7F6">
                      <a:alpha val="100000"/>
                    </a:srgbClr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平行四边形 4"/>
          <p:cNvSpPr/>
          <p:nvPr/>
        </p:nvSpPr>
        <p:spPr>
          <a:xfrm>
            <a:off x="6786245" y="4226560"/>
            <a:ext cx="46800" cy="46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6849745" y="4226560"/>
            <a:ext cx="46800" cy="46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6913245" y="4226560"/>
            <a:ext cx="46800" cy="468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a6b3775ecc4fd30dc6b7da873c738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20625" y="0"/>
            <a:ext cx="2647950" cy="6858000"/>
          </a:xfrm>
          <a:prstGeom prst="rect">
            <a:avLst/>
          </a:prstGeom>
        </p:spPr>
      </p:pic>
      <p:pic>
        <p:nvPicPr>
          <p:cNvPr id="5" name="图片 4" descr="资源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12192000" cy="6852920"/>
          </a:xfrm>
          <a:prstGeom prst="rect">
            <a:avLst/>
          </a:prstGeom>
        </p:spPr>
      </p:pic>
      <p:pic>
        <p:nvPicPr>
          <p:cNvPr id="6" name="图片 5" descr="资源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5" y="481648"/>
            <a:ext cx="531495" cy="462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5050" y="375285"/>
            <a:ext cx="474535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800" b="1" spc="250">
                <a:solidFill>
                  <a:srgbClr val="2F0176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代用标题</a:t>
            </a:r>
            <a:r>
              <a:rPr lang="zh-CN" altLang="en-US" sz="3800" b="1" spc="250">
                <a:solidFill>
                  <a:srgbClr val="2F0176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代用标题</a:t>
            </a:r>
            <a:endParaRPr lang="zh-CN" altLang="en-US" sz="3800" b="1" spc="250">
              <a:solidFill>
                <a:srgbClr val="2F0176"/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资源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40" y="2068830"/>
            <a:ext cx="6548755" cy="1723390"/>
          </a:xfrm>
          <a:prstGeom prst="rect">
            <a:avLst/>
          </a:prstGeom>
        </p:spPr>
      </p:pic>
      <p:pic>
        <p:nvPicPr>
          <p:cNvPr id="6" name="图片 5" descr="微信图片_20260320141849_775_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367030"/>
            <a:ext cx="651510" cy="651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WPS 演示</Application>
  <PresentationFormat>宽屏</PresentationFormat>
  <Paragraphs>42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Calibri</vt:lpstr>
      <vt:lpstr>微软雅黑</vt:lpstr>
      <vt:lpstr>黑体</vt:lpstr>
      <vt:lpstr>汉仪雅酷黑 75W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qquser1415761571</cp:lastModifiedBy>
  <cp:revision>5</cp:revision>
  <dcterms:created xsi:type="dcterms:W3CDTF">2023-08-09T12:44:00Z</dcterms:created>
  <dcterms:modified xsi:type="dcterms:W3CDTF">2026-03-20T06:22:04Z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2E1D5A250E1543E0BF6D6B7285D97085_13</vt:lpwstr>
  </property>
</Properties>
</file>