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3d52e0052a8b68d480f0a98b05aa79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80" y="1412240"/>
            <a:ext cx="5907405" cy="538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5650" y="1977390"/>
            <a:ext cx="763333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4400" b="1" spc="2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2026</a:t>
            </a:r>
            <a:r>
              <a:rPr lang="zh-CN" altLang="en-US" sz="4400" b="1" spc="2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中国生物医学工程大会</a:t>
            </a:r>
            <a:endParaRPr lang="zh-CN" altLang="en-US" sz="4400" b="1" spc="250">
              <a:solidFill>
                <a:schemeClr val="bg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400" b="1" spc="2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暨创新医疗峰会</a:t>
            </a:r>
            <a:endParaRPr lang="zh-CN" altLang="en-US" sz="4400" b="1" spc="250">
              <a:solidFill>
                <a:schemeClr val="bg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23235" y="4286250"/>
            <a:ext cx="30981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代用名</a:t>
            </a:r>
            <a:endParaRPr lang="zh-CN" altLang="en-US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23235" y="4685030"/>
            <a:ext cx="30981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2026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endParaRPr lang="zh-CN" altLang="en-US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 descr="微信图片_20260320141849_775_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" y="295910"/>
            <a:ext cx="651510" cy="6515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06780" y="608330"/>
            <a:ext cx="4064000" cy="1623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4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62200" y="990600"/>
            <a:ext cx="20605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2000" cap="all">
                <a:solidFill>
                  <a:schemeClr val="bg1">
                    <a:lumMod val="9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Contents</a:t>
            </a:r>
            <a:endParaRPr lang="zh-CN" altLang="en-US" sz="2000" cap="all">
              <a:solidFill>
                <a:schemeClr val="bg1">
                  <a:lumMod val="9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33780" y="2113915"/>
            <a:ext cx="2562860" cy="1412875"/>
            <a:chOff x="3188" y="3686"/>
            <a:chExt cx="4036" cy="2225"/>
          </a:xfrm>
        </p:grpSpPr>
        <p:sp>
          <p:nvSpPr>
            <p:cNvPr id="7" name="文本框 6"/>
            <p:cNvSpPr txBox="1"/>
            <p:nvPr/>
          </p:nvSpPr>
          <p:spPr>
            <a:xfrm>
              <a:off x="3188" y="3686"/>
              <a:ext cx="2008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01</a:t>
              </a:r>
              <a:endParaRPr lang="en-US" altLang="zh-CN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88" y="5186"/>
              <a:ext cx="4036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656965" y="2113915"/>
            <a:ext cx="2562860" cy="1412875"/>
            <a:chOff x="3188" y="3686"/>
            <a:chExt cx="4036" cy="2225"/>
          </a:xfrm>
        </p:grpSpPr>
        <p:sp>
          <p:nvSpPr>
            <p:cNvPr id="25" name="文本框 24"/>
            <p:cNvSpPr txBox="1"/>
            <p:nvPr/>
          </p:nvSpPr>
          <p:spPr>
            <a:xfrm>
              <a:off x="3188" y="3686"/>
              <a:ext cx="2008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02</a:t>
              </a:r>
              <a:endParaRPr lang="en-US" altLang="zh-CN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188" y="5186"/>
              <a:ext cx="4036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6253480" y="2113915"/>
            <a:ext cx="2562860" cy="1412875"/>
            <a:chOff x="3188" y="3686"/>
            <a:chExt cx="4036" cy="2225"/>
          </a:xfrm>
        </p:grpSpPr>
        <p:sp>
          <p:nvSpPr>
            <p:cNvPr id="29" name="文本框 28"/>
            <p:cNvSpPr txBox="1"/>
            <p:nvPr/>
          </p:nvSpPr>
          <p:spPr>
            <a:xfrm>
              <a:off x="3188" y="3686"/>
              <a:ext cx="2008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03</a:t>
              </a:r>
              <a:endParaRPr lang="en-US" altLang="zh-CN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188" y="5186"/>
              <a:ext cx="4036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1033780" y="4141470"/>
            <a:ext cx="2562860" cy="1412875"/>
            <a:chOff x="3188" y="3686"/>
            <a:chExt cx="4036" cy="2225"/>
          </a:xfrm>
        </p:grpSpPr>
        <p:sp>
          <p:nvSpPr>
            <p:cNvPr id="33" name="文本框 32"/>
            <p:cNvSpPr txBox="1"/>
            <p:nvPr/>
          </p:nvSpPr>
          <p:spPr>
            <a:xfrm>
              <a:off x="3188" y="3686"/>
              <a:ext cx="2008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04</a:t>
              </a:r>
              <a:endParaRPr lang="en-US" altLang="zh-CN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188" y="5186"/>
              <a:ext cx="4036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3656965" y="4141470"/>
            <a:ext cx="2562860" cy="1412875"/>
            <a:chOff x="3188" y="3686"/>
            <a:chExt cx="4036" cy="2225"/>
          </a:xfrm>
        </p:grpSpPr>
        <p:sp>
          <p:nvSpPr>
            <p:cNvPr id="37" name="文本框 36"/>
            <p:cNvSpPr txBox="1"/>
            <p:nvPr/>
          </p:nvSpPr>
          <p:spPr>
            <a:xfrm>
              <a:off x="3188" y="3686"/>
              <a:ext cx="2008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05</a:t>
              </a:r>
              <a:endParaRPr lang="en-US" altLang="zh-CN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188" y="5186"/>
              <a:ext cx="4036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6253480" y="4141470"/>
            <a:ext cx="2562860" cy="1412875"/>
            <a:chOff x="3188" y="3686"/>
            <a:chExt cx="4036" cy="2225"/>
          </a:xfrm>
        </p:grpSpPr>
        <p:sp>
          <p:nvSpPr>
            <p:cNvPr id="41" name="文本框 40"/>
            <p:cNvSpPr txBox="1"/>
            <p:nvPr/>
          </p:nvSpPr>
          <p:spPr>
            <a:xfrm>
              <a:off x="3188" y="3686"/>
              <a:ext cx="2008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06</a:t>
              </a:r>
              <a:endParaRPr lang="en-US" altLang="zh-CN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188" y="5186"/>
              <a:ext cx="4036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407035" y="1635670"/>
            <a:ext cx="5923436" cy="3014261"/>
            <a:chOff x="3188" y="3250"/>
            <a:chExt cx="5400" cy="2748"/>
          </a:xfrm>
        </p:grpSpPr>
        <p:sp>
          <p:nvSpPr>
            <p:cNvPr id="7" name="文本框 6"/>
            <p:cNvSpPr txBox="1"/>
            <p:nvPr/>
          </p:nvSpPr>
          <p:spPr>
            <a:xfrm>
              <a:off x="3188" y="3250"/>
              <a:ext cx="2008" cy="14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96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01</a:t>
              </a:r>
              <a:endParaRPr lang="en-US" altLang="zh-CN" sz="9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88" y="4680"/>
              <a:ext cx="5400" cy="13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4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代用标题代用标题</a:t>
              </a:r>
              <a:endParaRPr lang="zh-CN" altLang="en-US" sz="4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endParaRPr lang="zh-CN" altLang="en-US" sz="4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314" y="5634"/>
              <a:ext cx="4266" cy="0"/>
            </a:xfrm>
            <a:prstGeom prst="line">
              <a:avLst/>
            </a:prstGeom>
            <a:ln w="38100">
              <a:gradFill>
                <a:gsLst>
                  <a:gs pos="56000">
                    <a:srgbClr val="DFE7F6">
                      <a:alpha val="100000"/>
                    </a:srgbClr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5" name="平行四边形 4"/>
          <p:cNvSpPr/>
          <p:nvPr/>
        </p:nvSpPr>
        <p:spPr>
          <a:xfrm>
            <a:off x="5262245" y="4226560"/>
            <a:ext cx="46800" cy="468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5325745" y="4226560"/>
            <a:ext cx="46800" cy="468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5389245" y="4226560"/>
            <a:ext cx="46800" cy="468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资源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428308"/>
            <a:ext cx="531495" cy="462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1225" y="321945"/>
            <a:ext cx="474535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800" b="1" spc="250">
                <a:solidFill>
                  <a:srgbClr val="2F0176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代用标题</a:t>
            </a:r>
            <a:r>
              <a:rPr lang="zh-CN" altLang="en-US" sz="3800" b="1" spc="250">
                <a:solidFill>
                  <a:srgbClr val="2F0176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代用标题</a:t>
            </a:r>
            <a:endParaRPr lang="zh-CN" altLang="en-US" sz="3800" b="1" spc="250">
              <a:solidFill>
                <a:srgbClr val="2F0176"/>
              </a:solidFill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资源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2338705"/>
            <a:ext cx="5161280" cy="1358265"/>
          </a:xfrm>
          <a:prstGeom prst="rect">
            <a:avLst/>
          </a:prstGeom>
        </p:spPr>
      </p:pic>
      <p:pic>
        <p:nvPicPr>
          <p:cNvPr id="9" name="图片 8" descr="微信图片_20260320141849_775_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" y="295910"/>
            <a:ext cx="651510" cy="6515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WPS 演示</Application>
  <PresentationFormat>宽屏</PresentationFormat>
  <Paragraphs>42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qquser1415761571</cp:lastModifiedBy>
  <cp:revision>6</cp:revision>
  <dcterms:created xsi:type="dcterms:W3CDTF">2023-08-09T12:44:00Z</dcterms:created>
  <dcterms:modified xsi:type="dcterms:W3CDTF">2026-04-17T02:06:50Z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55F21DCEAD674645BF917B55281B4BE2_13</vt:lpwstr>
  </property>
</Properties>
</file>