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32398970" cy="4319905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06" userDrawn="1">
          <p15:clr>
            <a:srgbClr val="A4A3A4"/>
          </p15:clr>
        </p15:guide>
        <p15:guide id="2" pos="102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20" d="100"/>
          <a:sy n="20" d="100"/>
        </p:scale>
        <p:origin x="2068" y="8"/>
      </p:cViewPr>
      <p:guideLst>
        <p:guide orient="horz" pos="13606"/>
        <p:guide pos="102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ctrTitle"/>
          </p:nvPr>
        </p:nvSpPr>
        <p:spPr>
          <a:xfrm>
            <a:off x="4050000" y="7070003"/>
            <a:ext cx="24300001" cy="15039999"/>
          </a:xfrm>
        </p:spPr>
        <p:txBody>
          <a:bodyPr anchor="b"/>
          <a:lstStyle>
            <a:lvl1pPr algn="ctr">
              <a:defRPr sz="2126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/>
          <p:nvPr>
            <p:ph type="subTitle" idx="1"/>
          </p:nvPr>
        </p:nvSpPr>
        <p:spPr>
          <a:xfrm>
            <a:off x="4050000" y="22690002"/>
            <a:ext cx="24300001" cy="10429996"/>
          </a:xfrm>
        </p:spPr>
        <p:txBody>
          <a:bodyPr/>
          <a:lstStyle>
            <a:lvl1pPr marL="0" indent="0" algn="ctr">
              <a:buNone/>
              <a:defRPr sz="8505"/>
            </a:lvl1pPr>
            <a:lvl2pPr marL="1619885" indent="0" algn="ctr">
              <a:buNone/>
              <a:defRPr sz="7085"/>
            </a:lvl2pPr>
            <a:lvl3pPr marL="3239770" indent="0" algn="ctr">
              <a:buNone/>
              <a:defRPr sz="6380"/>
            </a:lvl3pPr>
            <a:lvl4pPr marL="4860290" indent="0" algn="ctr">
              <a:buNone/>
              <a:defRPr sz="5670"/>
            </a:lvl4pPr>
            <a:lvl5pPr marL="6480175" indent="0" algn="ctr">
              <a:buNone/>
              <a:defRPr sz="5670"/>
            </a:lvl5pPr>
            <a:lvl6pPr marL="8100060" indent="0" algn="ctr">
              <a:buNone/>
              <a:defRPr sz="5670"/>
            </a:lvl6pPr>
            <a:lvl7pPr marL="9719945" indent="0" algn="ctr">
              <a:buNone/>
              <a:defRPr sz="5670"/>
            </a:lvl7pPr>
            <a:lvl8pPr marL="11339830" indent="0" algn="ctr">
              <a:buNone/>
              <a:defRPr sz="5670"/>
            </a:lvl8pPr>
            <a:lvl9pPr marL="12959715" indent="0" algn="ctr">
              <a:buNone/>
              <a:defRPr sz="567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/>
          <p:nvPr>
            <p:ph type="title" orient="vert"/>
          </p:nvPr>
        </p:nvSpPr>
        <p:spPr>
          <a:xfrm>
            <a:off x="23186251" y="2300000"/>
            <a:ext cx="6986250" cy="3661000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>
          <a:xfrm>
            <a:off x="2227500" y="2300000"/>
            <a:ext cx="20553751" cy="3661000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2210625" y="10770003"/>
            <a:ext cx="27945002" cy="17969996"/>
          </a:xfrm>
        </p:spPr>
        <p:txBody>
          <a:bodyPr anchor="b"/>
          <a:lstStyle>
            <a:lvl1pPr>
              <a:defRPr sz="2126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2210625" y="28910002"/>
            <a:ext cx="27945002" cy="9449996"/>
          </a:xfrm>
        </p:spPr>
        <p:txBody>
          <a:bodyPr/>
          <a:lstStyle>
            <a:lvl1pPr marL="0" indent="0">
              <a:buNone/>
              <a:defRPr sz="8505">
                <a:solidFill>
                  <a:schemeClr val="tx1">
                    <a:tint val="75000"/>
                  </a:schemeClr>
                </a:solidFill>
              </a:defRPr>
            </a:lvl1pPr>
            <a:lvl2pPr marL="1619885" indent="0">
              <a:buNone/>
              <a:defRPr sz="7085">
                <a:solidFill>
                  <a:schemeClr val="tx1">
                    <a:tint val="75000"/>
                  </a:schemeClr>
                </a:solidFill>
              </a:defRPr>
            </a:lvl2pPr>
            <a:lvl3pPr marL="3239770" indent="0">
              <a:buNone/>
              <a:defRPr sz="6380">
                <a:solidFill>
                  <a:schemeClr val="tx1">
                    <a:tint val="75000"/>
                  </a:schemeClr>
                </a:solidFill>
              </a:defRPr>
            </a:lvl3pPr>
            <a:lvl4pPr marL="4860290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4pPr>
            <a:lvl5pPr marL="6480175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5pPr>
            <a:lvl6pPr marL="8100060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6pPr>
            <a:lvl7pPr marL="9719945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7pPr>
            <a:lvl8pPr marL="11339830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8pPr>
            <a:lvl9pPr marL="12959715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sz="half" idx="1"/>
          </p:nvPr>
        </p:nvSpPr>
        <p:spPr>
          <a:xfrm>
            <a:off x="2227500" y="11499999"/>
            <a:ext cx="13770001" cy="274100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16402501" y="11499999"/>
            <a:ext cx="13770001" cy="274100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2231720" y="2300000"/>
            <a:ext cx="27945002" cy="835000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2231720" y="10590003"/>
            <a:ext cx="13706718" cy="5189997"/>
          </a:xfrm>
        </p:spPr>
        <p:txBody>
          <a:bodyPr anchor="b"/>
          <a:lstStyle>
            <a:lvl1pPr marL="0" indent="0">
              <a:buNone/>
              <a:defRPr sz="8505" b="1"/>
            </a:lvl1pPr>
            <a:lvl2pPr marL="1619885" indent="0">
              <a:buNone/>
              <a:defRPr sz="7085" b="1"/>
            </a:lvl2pPr>
            <a:lvl3pPr marL="3239770" indent="0">
              <a:buNone/>
              <a:defRPr sz="6380" b="1"/>
            </a:lvl3pPr>
            <a:lvl4pPr marL="4860290" indent="0">
              <a:buNone/>
              <a:defRPr sz="5670" b="1"/>
            </a:lvl4pPr>
            <a:lvl5pPr marL="6480175" indent="0">
              <a:buNone/>
              <a:defRPr sz="5670" b="1"/>
            </a:lvl5pPr>
            <a:lvl6pPr marL="8100060" indent="0">
              <a:buNone/>
              <a:defRPr sz="5670" b="1"/>
            </a:lvl6pPr>
            <a:lvl7pPr marL="9719945" indent="0">
              <a:buNone/>
              <a:defRPr sz="5670" b="1"/>
            </a:lvl7pPr>
            <a:lvl8pPr marL="11339830" indent="0">
              <a:buNone/>
              <a:defRPr sz="5670" b="1"/>
            </a:lvl8pPr>
            <a:lvl9pPr marL="12959715" indent="0">
              <a:buNone/>
              <a:defRPr sz="567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2231720" y="15779999"/>
            <a:ext cx="13706718" cy="232100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sz="quarter" idx="3"/>
          </p:nvPr>
        </p:nvSpPr>
        <p:spPr>
          <a:xfrm>
            <a:off x="16402501" y="10590003"/>
            <a:ext cx="13774221" cy="5189997"/>
          </a:xfrm>
        </p:spPr>
        <p:txBody>
          <a:bodyPr anchor="b"/>
          <a:lstStyle>
            <a:lvl1pPr marL="0" indent="0">
              <a:buNone/>
              <a:defRPr sz="8505" b="1"/>
            </a:lvl1pPr>
            <a:lvl2pPr marL="1619885" indent="0">
              <a:buNone/>
              <a:defRPr sz="7085" b="1"/>
            </a:lvl2pPr>
            <a:lvl3pPr marL="3239770" indent="0">
              <a:buNone/>
              <a:defRPr sz="6380" b="1"/>
            </a:lvl3pPr>
            <a:lvl4pPr marL="4860290" indent="0">
              <a:buNone/>
              <a:defRPr sz="5670" b="1"/>
            </a:lvl4pPr>
            <a:lvl5pPr marL="6480175" indent="0">
              <a:buNone/>
              <a:defRPr sz="5670" b="1"/>
            </a:lvl5pPr>
            <a:lvl6pPr marL="8100060" indent="0">
              <a:buNone/>
              <a:defRPr sz="5670" b="1"/>
            </a:lvl6pPr>
            <a:lvl7pPr marL="9719945" indent="0">
              <a:buNone/>
              <a:defRPr sz="5670" b="1"/>
            </a:lvl7pPr>
            <a:lvl8pPr marL="11339830" indent="0">
              <a:buNone/>
              <a:defRPr sz="5670" b="1"/>
            </a:lvl8pPr>
            <a:lvl9pPr marL="12959715" indent="0">
              <a:buNone/>
              <a:defRPr sz="567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/>
          <p:nvPr>
            <p:ph sz="quarter" idx="4"/>
          </p:nvPr>
        </p:nvSpPr>
        <p:spPr>
          <a:xfrm>
            <a:off x="16402501" y="15779999"/>
            <a:ext cx="13774221" cy="232100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/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/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/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2231720" y="2880000"/>
            <a:ext cx="10449843" cy="10079999"/>
          </a:xfrm>
        </p:spPr>
        <p:txBody>
          <a:bodyPr anchor="b"/>
          <a:lstStyle>
            <a:lvl1pPr>
              <a:defRPr sz="1134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13774221" y="6220000"/>
            <a:ext cx="16402501" cy="30699998"/>
          </a:xfrm>
        </p:spPr>
        <p:txBody>
          <a:bodyPr/>
          <a:lstStyle>
            <a:lvl1pPr>
              <a:defRPr sz="11340"/>
            </a:lvl1pPr>
            <a:lvl2pPr>
              <a:defRPr sz="9920"/>
            </a:lvl2pPr>
            <a:lvl3pPr>
              <a:defRPr sz="8505"/>
            </a:lvl3pPr>
            <a:lvl4pPr>
              <a:defRPr sz="7085"/>
            </a:lvl4pPr>
            <a:lvl5pPr>
              <a:defRPr sz="7085"/>
            </a:lvl5pPr>
            <a:lvl6pPr>
              <a:defRPr sz="7085"/>
            </a:lvl6pPr>
            <a:lvl7pPr>
              <a:defRPr sz="7085"/>
            </a:lvl7pPr>
            <a:lvl8pPr>
              <a:defRPr sz="7085"/>
            </a:lvl8pPr>
            <a:lvl9pPr>
              <a:defRPr sz="708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2231720" y="12959999"/>
            <a:ext cx="10449843" cy="24010002"/>
          </a:xfrm>
        </p:spPr>
        <p:txBody>
          <a:bodyPr/>
          <a:lstStyle>
            <a:lvl1pPr marL="0" indent="0">
              <a:buNone/>
              <a:defRPr sz="5670"/>
            </a:lvl1pPr>
            <a:lvl2pPr marL="1619885" indent="0">
              <a:buNone/>
              <a:defRPr sz="4960"/>
            </a:lvl2pPr>
            <a:lvl3pPr marL="3239770" indent="0">
              <a:buNone/>
              <a:defRPr sz="4250"/>
            </a:lvl3pPr>
            <a:lvl4pPr marL="4860290" indent="0">
              <a:buNone/>
              <a:defRPr sz="3545"/>
            </a:lvl4pPr>
            <a:lvl5pPr marL="6480175" indent="0">
              <a:buNone/>
              <a:defRPr sz="3545"/>
            </a:lvl5pPr>
            <a:lvl6pPr marL="8100060" indent="0">
              <a:buNone/>
              <a:defRPr sz="3545"/>
            </a:lvl6pPr>
            <a:lvl7pPr marL="9719945" indent="0">
              <a:buNone/>
              <a:defRPr sz="3545"/>
            </a:lvl7pPr>
            <a:lvl8pPr marL="11339830" indent="0">
              <a:buNone/>
              <a:defRPr sz="3545"/>
            </a:lvl8pPr>
            <a:lvl9pPr marL="12959715" indent="0">
              <a:buNone/>
              <a:defRPr sz="35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2231720" y="2880000"/>
            <a:ext cx="10449843" cy="10079999"/>
          </a:xfrm>
        </p:spPr>
        <p:txBody>
          <a:bodyPr anchor="b"/>
          <a:lstStyle>
            <a:lvl1pPr>
              <a:defRPr sz="1134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/>
          <p:nvPr>
            <p:ph type="pic" idx="1"/>
          </p:nvPr>
        </p:nvSpPr>
        <p:spPr>
          <a:xfrm>
            <a:off x="13774221" y="6220000"/>
            <a:ext cx="16402501" cy="30699998"/>
          </a:xfrm>
        </p:spPr>
        <p:txBody>
          <a:bodyPr/>
          <a:lstStyle>
            <a:lvl1pPr marL="0" indent="0">
              <a:buNone/>
              <a:defRPr sz="11340"/>
            </a:lvl1pPr>
            <a:lvl2pPr marL="1619885" indent="0">
              <a:buNone/>
              <a:defRPr sz="9920"/>
            </a:lvl2pPr>
            <a:lvl3pPr marL="3239770" indent="0">
              <a:buNone/>
              <a:defRPr sz="8505"/>
            </a:lvl3pPr>
            <a:lvl4pPr marL="4860290" indent="0">
              <a:buNone/>
              <a:defRPr sz="7085"/>
            </a:lvl4pPr>
            <a:lvl5pPr marL="6480175" indent="0">
              <a:buNone/>
              <a:defRPr sz="7085"/>
            </a:lvl5pPr>
            <a:lvl6pPr marL="8100060" indent="0">
              <a:buNone/>
              <a:defRPr sz="7085"/>
            </a:lvl6pPr>
            <a:lvl7pPr marL="9719945" indent="0">
              <a:buNone/>
              <a:defRPr sz="7085"/>
            </a:lvl7pPr>
            <a:lvl8pPr marL="11339830" indent="0">
              <a:buNone/>
              <a:defRPr sz="7085"/>
            </a:lvl8pPr>
            <a:lvl9pPr marL="12959715" indent="0">
              <a:buNone/>
              <a:defRPr sz="708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2231720" y="12959999"/>
            <a:ext cx="10449843" cy="24010002"/>
          </a:xfrm>
        </p:spPr>
        <p:txBody>
          <a:bodyPr/>
          <a:lstStyle>
            <a:lvl1pPr marL="0" indent="0">
              <a:buNone/>
              <a:defRPr sz="5670"/>
            </a:lvl1pPr>
            <a:lvl2pPr marL="1619885" indent="0">
              <a:buNone/>
              <a:defRPr sz="4960"/>
            </a:lvl2pPr>
            <a:lvl3pPr marL="3239770" indent="0">
              <a:buNone/>
              <a:defRPr sz="4250"/>
            </a:lvl3pPr>
            <a:lvl4pPr marL="4860290" indent="0">
              <a:buNone/>
              <a:defRPr sz="3545"/>
            </a:lvl4pPr>
            <a:lvl5pPr marL="6480175" indent="0">
              <a:buNone/>
              <a:defRPr sz="3545"/>
            </a:lvl5pPr>
            <a:lvl6pPr marL="8100060" indent="0">
              <a:buNone/>
              <a:defRPr sz="3545"/>
            </a:lvl6pPr>
            <a:lvl7pPr marL="9719945" indent="0">
              <a:buNone/>
              <a:defRPr sz="3545"/>
            </a:lvl7pPr>
            <a:lvl8pPr marL="11339830" indent="0">
              <a:buNone/>
              <a:defRPr sz="3545"/>
            </a:lvl8pPr>
            <a:lvl9pPr marL="12959715" indent="0">
              <a:buNone/>
              <a:defRPr sz="35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/>
          <p:nvPr>
            <p:ph type="title"/>
          </p:nvPr>
        </p:nvSpPr>
        <p:spPr>
          <a:xfrm>
            <a:off x="2227500" y="2300000"/>
            <a:ext cx="27945002" cy="8350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2227500" y="11499999"/>
            <a:ext cx="27945002" cy="27410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2"/>
          </p:nvPr>
        </p:nvSpPr>
        <p:spPr>
          <a:xfrm>
            <a:off x="2227500" y="40039998"/>
            <a:ext cx="7290000" cy="230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3"/>
          </p:nvPr>
        </p:nvSpPr>
        <p:spPr>
          <a:xfrm>
            <a:off x="10732501" y="40039998"/>
            <a:ext cx="10935001" cy="230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4"/>
          </p:nvPr>
        </p:nvSpPr>
        <p:spPr>
          <a:xfrm>
            <a:off x="22882501" y="40039998"/>
            <a:ext cx="7290000" cy="230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3239770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0260" indent="-810260" algn="l" defTabSz="3239770" rtl="0" eaLnBrk="1" latinLnBrk="0" hangingPunct="1">
        <a:lnSpc>
          <a:spcPct val="90000"/>
        </a:lnSpc>
        <a:spcBef>
          <a:spcPts val="3550"/>
        </a:spcBef>
        <a:buFont typeface="Arial" panose="020B0604020202020204" pitchFamily="34" charset="0"/>
        <a:buChar char="•"/>
        <a:defRPr sz="9920" kern="1200">
          <a:solidFill>
            <a:schemeClr val="tx1"/>
          </a:solidFill>
          <a:latin typeface="+mn-lt"/>
          <a:ea typeface="+mn-ea"/>
          <a:cs typeface="+mn-cs"/>
        </a:defRPr>
      </a:lvl1pPr>
      <a:lvl2pPr marL="2430145" indent="-810260" algn="l" defTabSz="3239770" rtl="0" eaLnBrk="1" latinLnBrk="0" hangingPunct="1">
        <a:lnSpc>
          <a:spcPct val="90000"/>
        </a:lnSpc>
        <a:spcBef>
          <a:spcPct val="356000"/>
        </a:spcBef>
        <a:buFont typeface="Arial" panose="020B0604020202020204" pitchFamily="34" charset="0"/>
        <a:buChar char="•"/>
        <a:defRPr sz="8505" kern="1200">
          <a:solidFill>
            <a:schemeClr val="tx1"/>
          </a:solidFill>
          <a:latin typeface="+mn-lt"/>
          <a:ea typeface="+mn-ea"/>
          <a:cs typeface="+mn-cs"/>
        </a:defRPr>
      </a:lvl2pPr>
      <a:lvl3pPr marL="4050030" indent="-810260" algn="l" defTabSz="3239770" rtl="0" eaLnBrk="1" latinLnBrk="0" hangingPunct="1">
        <a:lnSpc>
          <a:spcPct val="90000"/>
        </a:lnSpc>
        <a:spcBef>
          <a:spcPct val="356000"/>
        </a:spcBef>
        <a:buFont typeface="Arial" panose="020B0604020202020204" pitchFamily="34" charset="0"/>
        <a:buChar char="•"/>
        <a:defRPr sz="7085" kern="1200">
          <a:solidFill>
            <a:schemeClr val="tx1"/>
          </a:solidFill>
          <a:latin typeface="+mn-lt"/>
          <a:ea typeface="+mn-ea"/>
          <a:cs typeface="+mn-cs"/>
        </a:defRPr>
      </a:lvl3pPr>
      <a:lvl4pPr marL="5669915" indent="-810260" algn="l" defTabSz="3239770" rtl="0" eaLnBrk="1" latinLnBrk="0" hangingPunct="1">
        <a:lnSpc>
          <a:spcPct val="90000"/>
        </a:lnSpc>
        <a:spcBef>
          <a:spcPct val="356000"/>
        </a:spcBef>
        <a:buFont typeface="Arial" panose="020B0604020202020204" pitchFamily="34" charset="0"/>
        <a:buChar char="•"/>
        <a:defRPr sz="6380" kern="1200">
          <a:solidFill>
            <a:schemeClr val="tx1"/>
          </a:solidFill>
          <a:latin typeface="+mn-lt"/>
          <a:ea typeface="+mn-ea"/>
          <a:cs typeface="+mn-cs"/>
        </a:defRPr>
      </a:lvl4pPr>
      <a:lvl5pPr marL="7289800" indent="-810260" algn="l" defTabSz="3239770" rtl="0" eaLnBrk="1" latinLnBrk="0" hangingPunct="1">
        <a:lnSpc>
          <a:spcPct val="90000"/>
        </a:lnSpc>
        <a:spcBef>
          <a:spcPct val="356000"/>
        </a:spcBef>
        <a:buFont typeface="Arial" panose="020B0604020202020204" pitchFamily="34" charset="0"/>
        <a:buChar char="•"/>
        <a:defRPr sz="6380" kern="1200">
          <a:solidFill>
            <a:schemeClr val="tx1"/>
          </a:solidFill>
          <a:latin typeface="+mn-lt"/>
          <a:ea typeface="+mn-ea"/>
          <a:cs typeface="+mn-cs"/>
        </a:defRPr>
      </a:lvl5pPr>
      <a:lvl6pPr marL="8909685" indent="-810260" algn="l" defTabSz="3239770" rtl="0" eaLnBrk="1" latinLnBrk="0" hangingPunct="1">
        <a:lnSpc>
          <a:spcPct val="90000"/>
        </a:lnSpc>
        <a:spcBef>
          <a:spcPct val="356000"/>
        </a:spcBef>
        <a:buFont typeface="Arial" panose="020B0604020202020204" pitchFamily="34" charset="0"/>
        <a:buChar char="•"/>
        <a:defRPr sz="6380" kern="1200">
          <a:solidFill>
            <a:schemeClr val="tx1"/>
          </a:solidFill>
          <a:latin typeface="+mn-lt"/>
          <a:ea typeface="+mn-ea"/>
          <a:cs typeface="+mn-cs"/>
        </a:defRPr>
      </a:lvl6pPr>
      <a:lvl7pPr marL="10530205" indent="-810260" algn="l" defTabSz="3239770" rtl="0" eaLnBrk="1" latinLnBrk="0" hangingPunct="1">
        <a:lnSpc>
          <a:spcPct val="90000"/>
        </a:lnSpc>
        <a:spcBef>
          <a:spcPct val="356000"/>
        </a:spcBef>
        <a:buFont typeface="Arial" panose="020B0604020202020204" pitchFamily="34" charset="0"/>
        <a:buChar char="•"/>
        <a:defRPr sz="6380" kern="1200">
          <a:solidFill>
            <a:schemeClr val="tx1"/>
          </a:solidFill>
          <a:latin typeface="+mn-lt"/>
          <a:ea typeface="+mn-ea"/>
          <a:cs typeface="+mn-cs"/>
        </a:defRPr>
      </a:lvl7pPr>
      <a:lvl8pPr marL="12150090" indent="-810260" algn="l" defTabSz="3239770" rtl="0" eaLnBrk="1" latinLnBrk="0" hangingPunct="1">
        <a:lnSpc>
          <a:spcPct val="90000"/>
        </a:lnSpc>
        <a:spcBef>
          <a:spcPct val="356000"/>
        </a:spcBef>
        <a:buFont typeface="Arial" panose="020B0604020202020204" pitchFamily="34" charset="0"/>
        <a:buChar char="•"/>
        <a:defRPr sz="6380" kern="1200">
          <a:solidFill>
            <a:schemeClr val="tx1"/>
          </a:solidFill>
          <a:latin typeface="+mn-lt"/>
          <a:ea typeface="+mn-ea"/>
          <a:cs typeface="+mn-cs"/>
        </a:defRPr>
      </a:lvl8pPr>
      <a:lvl9pPr marL="13769975" indent="-810260" algn="l" defTabSz="3239770" rtl="0" eaLnBrk="1" latinLnBrk="0" hangingPunct="1">
        <a:lnSpc>
          <a:spcPct val="90000"/>
        </a:lnSpc>
        <a:spcBef>
          <a:spcPct val="356000"/>
        </a:spcBef>
        <a:buFont typeface="Arial" panose="020B0604020202020204" pitchFamily="34" charset="0"/>
        <a:buChar char="•"/>
        <a:defRPr sz="63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1pPr>
      <a:lvl2pPr marL="1619885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2pPr>
      <a:lvl3pPr marL="3239770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3pPr>
      <a:lvl4pPr marL="4860290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4pPr>
      <a:lvl5pPr marL="6480175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5pPr>
      <a:lvl6pPr marL="8100060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6pPr>
      <a:lvl7pPr marL="9719945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7pPr>
      <a:lvl8pPr marL="11339830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8pPr>
      <a:lvl9pPr marL="12959715" algn="l" defTabSz="3239770" rtl="0" eaLnBrk="1" latinLnBrk="0" hangingPunct="1">
        <a:defRPr sz="63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矩形 1"/>
          <p:cNvSpPr/>
          <p:nvPr>
            <p:custDataLst>
              <p:tags r:id="rId2"/>
            </p:custDataLst>
          </p:nvPr>
        </p:nvSpPr>
        <p:spPr>
          <a:xfrm>
            <a:off x="7238683" y="13586841"/>
            <a:ext cx="25160605" cy="133286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eaLnBrk="1" hangingPunct="1"/>
            <a:r>
              <a:rPr lang="zh-CN" altLang="en-US" sz="6000" b="1" dirty="0">
                <a:solidFill>
                  <a:srgbClr val="FF0000"/>
                </a:solidFill>
                <a:latin typeface="Calibri" panose="020F0502020204030204" charset="0"/>
              </a:rPr>
              <a:t>注</a:t>
            </a:r>
            <a:r>
              <a:rPr lang="en-US" altLang="zh-CN" sz="6000" b="1" dirty="0">
                <a:solidFill>
                  <a:srgbClr val="FF0000"/>
                </a:solidFill>
                <a:latin typeface="Calibri" panose="020F0502020204030204" charset="0"/>
              </a:rPr>
              <a:t>:</a:t>
            </a:r>
            <a:r>
              <a:rPr lang="zh-CN" altLang="zh-CN" sz="6000" b="1" dirty="0">
                <a:solidFill>
                  <a:srgbClr val="FF0000"/>
                </a:solidFill>
                <a:latin typeface="Calibri" panose="020F0502020204030204" charset="0"/>
              </a:rPr>
              <a:t>不可改变页面大小、不可增加页数，</a:t>
            </a:r>
            <a:r>
              <a:rPr lang="zh-CN" altLang="en-US" sz="6000" b="1" dirty="0">
                <a:solidFill>
                  <a:srgbClr val="FF0000"/>
                </a:solidFill>
                <a:latin typeface="Calibri" panose="020F0502020204030204" charset="0"/>
              </a:rPr>
              <a:t>展示形式</a:t>
            </a:r>
            <a:r>
              <a:rPr lang="zh-CN" altLang="zh-CN" sz="6000" b="1" dirty="0">
                <a:solidFill>
                  <a:srgbClr val="FF0000"/>
                </a:solidFill>
                <a:latin typeface="Calibri" panose="020F0502020204030204" charset="0"/>
              </a:rPr>
              <a:t>随意</a:t>
            </a:r>
            <a:endParaRPr lang="zh-CN" altLang="en-US" b="1" dirty="0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7240230" y="6497955"/>
            <a:ext cx="3679825" cy="848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b="1" dirty="0">
                <a:solidFill>
                  <a:srgbClr val="0013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壁报编号</a:t>
            </a:r>
            <a:endParaRPr lang="zh-CN" altLang="en-US" sz="3600" b="1" dirty="0">
              <a:solidFill>
                <a:srgbClr val="0013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100673" y="7346950"/>
            <a:ext cx="1619794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None/>
            </a:pPr>
            <a:r>
              <a:rPr lang="zh-CN" altLang="en-US" sz="9600" b="1" dirty="0">
                <a:latin typeface="黑体" panose="02010609060101010101" pitchFamily="49" charset="-122"/>
                <a:ea typeface="黑体" panose="02010609060101010101" pitchFamily="49" charset="-122"/>
              </a:rPr>
              <a:t>论文题目</a:t>
            </a:r>
            <a:endParaRPr lang="en-US" altLang="zh-CN" sz="9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spcAft>
                <a:spcPts val="800"/>
              </a:spcAft>
              <a:buNone/>
            </a:pPr>
            <a:r>
              <a:rPr lang="zh-CN" altLang="en-US" sz="88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张文卫</a:t>
            </a:r>
            <a:r>
              <a:rPr lang="en-US" altLang="zh-CN" sz="8800" baseline="30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en-US" altLang="zh-CN" sz="88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88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王某某</a:t>
            </a:r>
            <a:r>
              <a:rPr lang="en-US" altLang="zh-CN" sz="8800" baseline="30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endParaRPr lang="en-US" altLang="zh-CN" sz="8800" baseline="30000" dirty="0"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spcAft>
                <a:spcPts val="800"/>
              </a:spcAft>
              <a:buNone/>
            </a:pPr>
            <a:r>
              <a:rPr lang="en-US" altLang="zh-CN" sz="6000" baseline="30000" dirty="0">
                <a:effectLst/>
                <a:latin typeface="Times New Roman" panose="02020603050405020304" pitchFamily="18" charset="0"/>
                <a:ea typeface="Batang" pitchFamily="18" charset="-127"/>
              </a:rPr>
              <a:t>1</a:t>
            </a:r>
            <a:r>
              <a:rPr lang="en-US" altLang="zh-CN" sz="6000" dirty="0">
                <a:effectLst/>
                <a:latin typeface="Times New Roman" panose="02020603050405020304" pitchFamily="18" charset="0"/>
                <a:ea typeface="Batang" pitchFamily="18" charset="-127"/>
              </a:rPr>
              <a:t> </a:t>
            </a:r>
            <a:r>
              <a:rPr lang="en-US" altLang="zh-CN" sz="6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XX</a:t>
            </a:r>
            <a:r>
              <a:rPr lang="zh-CN" altLang="en-US" sz="6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大学生物医学工程学院</a:t>
            </a:r>
            <a:r>
              <a:rPr lang="en-US" altLang="zh-CN" sz="6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6000" dirty="0">
                <a:latin typeface="宋体" panose="02010600030101010101" pitchFamily="2" charset="-122"/>
                <a:ea typeface="宋体" panose="02010600030101010101" pitchFamily="2" charset="-122"/>
              </a:rPr>
              <a:t>北京</a:t>
            </a:r>
            <a:r>
              <a:rPr lang="en-US" altLang="zh-CN" sz="6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endParaRPr lang="zh-CN" altLang="zh-CN" sz="6000" dirty="0"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spcAft>
                <a:spcPts val="2000"/>
              </a:spcAft>
            </a:pPr>
            <a:r>
              <a:rPr lang="en-US" altLang="zh-CN" sz="6000" baseline="30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en-US" altLang="zh-CN" sz="6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 XX</a:t>
            </a:r>
            <a:r>
              <a:rPr lang="zh-CN" altLang="en-US" sz="6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医院心内科</a:t>
            </a:r>
            <a:r>
              <a:rPr lang="en-US" altLang="zh-CN" sz="6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, </a:t>
            </a:r>
            <a:r>
              <a:rPr lang="zh-CN" altLang="en-US" sz="60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北京 </a:t>
            </a:r>
            <a:endParaRPr lang="zh-CN" altLang="zh-CN" sz="6000" dirty="0"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</Words>
  <Application>WPS 演示</Application>
  <PresentationFormat>自定义</PresentationFormat>
  <Paragraphs>9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3" baseType="lpstr">
      <vt:lpstr>Arial</vt:lpstr>
      <vt:lpstr>宋体</vt:lpstr>
      <vt:lpstr>Wingdings</vt:lpstr>
      <vt:lpstr>Calibri</vt:lpstr>
      <vt:lpstr>黑体</vt:lpstr>
      <vt:lpstr>Times New Roman</vt:lpstr>
      <vt:lpstr>Batang</vt:lpstr>
      <vt:lpstr>Constantia</vt:lpstr>
      <vt:lpstr>微软雅黑</vt:lpstr>
      <vt:lpstr>Arial Unicode MS</vt:lpstr>
      <vt:lpstr>Batang</vt:lpstr>
      <vt:lpstr>WPS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张世坤</dc:creator>
  <cp:lastModifiedBy>qquser1415761571</cp:lastModifiedBy>
  <cp:revision>8</cp:revision>
  <dcterms:created xsi:type="dcterms:W3CDTF">1900-01-01T00:00:00Z</dcterms:created>
  <dcterms:modified xsi:type="dcterms:W3CDTF">2026-03-23T08:34:44Z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BA956F0CB6084253A741224B80E74FFD_13</vt:lpwstr>
  </property>
  <property fmtid="{D5CDD505-2E9C-101B-9397-08002B2CF9AE}" pid="3" name="KSOProductBuildVer">
    <vt:lpwstr>2052-12.1.0.25225</vt:lpwstr>
  </property>
</Properties>
</file>