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8722975" cy="3328162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82" userDrawn="1">
          <p15:clr>
            <a:srgbClr val="A4A3A4"/>
          </p15:clr>
        </p15:guide>
        <p15:guide id="2" pos="5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0482"/>
        <p:guide pos="59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841031" y="4437600"/>
            <a:ext cx="15048909" cy="1247419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228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41031" y="17278686"/>
            <a:ext cx="15048909" cy="714558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4915" spc="200"/>
            </a:lvl1pPr>
            <a:lvl2pPr marL="935990" indent="0" algn="ctr">
              <a:buNone/>
              <a:defRPr sz="4095"/>
            </a:lvl2pPr>
            <a:lvl3pPr marL="1872615" indent="0" algn="ctr">
              <a:buNone/>
              <a:defRPr sz="3685"/>
            </a:lvl3pPr>
            <a:lvl4pPr marL="2808605" indent="0" algn="ctr">
              <a:buNone/>
              <a:defRPr sz="3275"/>
            </a:lvl4pPr>
            <a:lvl5pPr marL="3744595" indent="0" algn="ctr">
              <a:buNone/>
              <a:defRPr sz="3275"/>
            </a:lvl5pPr>
            <a:lvl6pPr marL="4680585" indent="0" algn="ctr">
              <a:buNone/>
              <a:defRPr sz="3275"/>
            </a:lvl6pPr>
            <a:lvl7pPr marL="5617210" indent="0" algn="ctr">
              <a:buNone/>
              <a:defRPr sz="3275"/>
            </a:lvl7pPr>
            <a:lvl8pPr marL="6553200" indent="0" algn="ctr">
              <a:buNone/>
              <a:defRPr sz="3275"/>
            </a:lvl8pPr>
            <a:lvl9pPr marL="7489190" indent="0" algn="ctr">
              <a:buNone/>
              <a:defRPr sz="3275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934337" y="3756236"/>
            <a:ext cx="16851240" cy="2660812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841031" y="12054897"/>
            <a:ext cx="15048909" cy="4944255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228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841031" y="17278686"/>
            <a:ext cx="15048909" cy="228868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491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34337" y="2952576"/>
            <a:ext cx="16845711" cy="342429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34337" y="7232938"/>
            <a:ext cx="16845711" cy="23096485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057328" y="18676356"/>
            <a:ext cx="11930766" cy="3721294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901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057328" y="22397650"/>
            <a:ext cx="11930766" cy="4210479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368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3599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2pPr>
            <a:lvl3pPr marL="187261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3pPr>
            <a:lvl4pPr marL="280860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4pPr>
            <a:lvl5pPr marL="374459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5pPr>
            <a:lvl6pPr marL="468058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6pPr>
            <a:lvl7pPr marL="561721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7pPr>
            <a:lvl8pPr marL="655320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8pPr>
            <a:lvl9pPr marL="748919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34337" y="2952576"/>
            <a:ext cx="16845711" cy="342429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934337" y="7285351"/>
            <a:ext cx="7950159" cy="23044072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9846476" y="7285351"/>
            <a:ext cx="7950159" cy="23044072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34337" y="2952576"/>
            <a:ext cx="16845711" cy="342429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934337" y="6935934"/>
            <a:ext cx="8204475" cy="1851912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9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35990" indent="0">
              <a:buNone/>
              <a:defRPr sz="4095" b="1"/>
            </a:lvl2pPr>
            <a:lvl3pPr marL="1872615" indent="0">
              <a:buNone/>
              <a:defRPr sz="3685" b="1"/>
            </a:lvl3pPr>
            <a:lvl4pPr marL="2808605" indent="0">
              <a:buNone/>
              <a:defRPr sz="3275" b="1"/>
            </a:lvl4pPr>
            <a:lvl5pPr marL="3744595" indent="0">
              <a:buNone/>
              <a:defRPr sz="3275" b="1"/>
            </a:lvl5pPr>
            <a:lvl6pPr marL="4680585" indent="0">
              <a:buNone/>
              <a:defRPr sz="3275" b="1"/>
            </a:lvl6pPr>
            <a:lvl7pPr marL="5617210" indent="0">
              <a:buNone/>
              <a:defRPr sz="3275" b="1"/>
            </a:lvl7pPr>
            <a:lvl8pPr marL="6553200" indent="0">
              <a:buNone/>
              <a:defRPr sz="3275" b="1"/>
            </a:lvl8pPr>
            <a:lvl9pPr marL="7489190" indent="0">
              <a:buNone/>
              <a:defRPr sz="327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934337" y="8997496"/>
            <a:ext cx="8204475" cy="2133192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9576418" y="6899677"/>
            <a:ext cx="8204475" cy="1851912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9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35990" indent="0">
              <a:buNone/>
              <a:defRPr sz="4095" b="1"/>
            </a:lvl2pPr>
            <a:lvl3pPr marL="1872615" indent="0">
              <a:buNone/>
              <a:defRPr sz="3685" b="1"/>
            </a:lvl3pPr>
            <a:lvl4pPr marL="2808605" indent="0">
              <a:buNone/>
              <a:defRPr sz="3275" b="1"/>
            </a:lvl4pPr>
            <a:lvl5pPr marL="3744595" indent="0">
              <a:buNone/>
              <a:defRPr sz="3275" b="1"/>
            </a:lvl5pPr>
            <a:lvl6pPr marL="4680585" indent="0">
              <a:buNone/>
              <a:defRPr sz="3275" b="1"/>
            </a:lvl6pPr>
            <a:lvl7pPr marL="5617210" indent="0">
              <a:buNone/>
              <a:defRPr sz="3275" b="1"/>
            </a:lvl7pPr>
            <a:lvl8pPr marL="6553200" indent="0">
              <a:buNone/>
              <a:defRPr sz="3275" b="1"/>
            </a:lvl8pPr>
            <a:lvl9pPr marL="7489190" indent="0">
              <a:buNone/>
              <a:defRPr sz="327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9576418" y="8997496"/>
            <a:ext cx="8204475" cy="2133192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34337" y="2952576"/>
            <a:ext cx="16845711" cy="342429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934337" y="7547414"/>
            <a:ext cx="8036585" cy="2236270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27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9752489" y="7547414"/>
            <a:ext cx="8027559" cy="2236270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27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5717873" y="4437600"/>
            <a:ext cx="1603300" cy="244068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573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404270" y="4437600"/>
            <a:ext cx="14081400" cy="24406800"/>
          </a:xfrm>
        </p:spPr>
        <p:txBody>
          <a:bodyPr vert="eaVert" lIns="46800" tIns="46800" rIns="46800" bIns="46800"/>
          <a:lstStyle>
            <a:lvl1pPr marL="467995" indent="-467995">
              <a:spcAft>
                <a:spcPts val="1000"/>
              </a:spcAft>
              <a:defRPr spc="300"/>
            </a:lvl1pPr>
            <a:lvl2pPr marL="1403985" indent="-467995">
              <a:defRPr spc="300"/>
            </a:lvl2pPr>
            <a:lvl3pPr marL="2340610" indent="-467995">
              <a:defRPr spc="300"/>
            </a:lvl3pPr>
            <a:lvl4pPr marL="3276600" indent="-467995">
              <a:defRPr spc="300"/>
            </a:lvl4pPr>
            <a:lvl5pPr marL="4212590" indent="-46799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934337" y="2952576"/>
            <a:ext cx="16845711" cy="34242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934337" y="7232938"/>
            <a:ext cx="16845711" cy="2309648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939866" y="30643899"/>
            <a:ext cx="4146467" cy="1537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6321058" y="30643899"/>
            <a:ext cx="6081484" cy="1537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13633582" y="30643899"/>
            <a:ext cx="4146467" cy="1537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872615" rtl="0" eaLnBrk="1" fontAlgn="auto" latinLnBrk="0" hangingPunct="1">
        <a:lnSpc>
          <a:spcPct val="100000"/>
        </a:lnSpc>
        <a:spcBef>
          <a:spcPct val="0"/>
        </a:spcBef>
        <a:buNone/>
        <a:defRPr sz="737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467995" indent="-467995" algn="l" defTabSz="187261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●"/>
        <a:defRPr sz="3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1403985" indent="-467995" algn="l" defTabSz="187261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tabLst>
          <a:tab pos="3296285" algn="l"/>
          <a:tab pos="3296285" algn="l"/>
          <a:tab pos="3296285" algn="l"/>
          <a:tab pos="3296285" algn="l"/>
        </a:tabLst>
        <a:defRPr sz="32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2340610" indent="-467995" algn="l" defTabSz="187261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defRPr sz="32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3276600" indent="-467995" algn="l" defTabSz="187261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Wingdings" panose="05000000000000000000" charset="0"/>
        <a:buChar char=""/>
        <a:defRPr sz="28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4212590" indent="-467995" algn="l" defTabSz="187261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Arial" panose="020B0604020202020204" pitchFamily="34" charset="0"/>
        <a:buChar char="•"/>
        <a:defRPr sz="28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5149215" indent="-467995" algn="l" defTabSz="1872615" rtl="0" eaLnBrk="1" latinLnBrk="0" hangingPunct="1">
        <a:lnSpc>
          <a:spcPct val="90000"/>
        </a:lnSpc>
        <a:spcBef>
          <a:spcPts val="1025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6pPr>
      <a:lvl7pPr marL="6085205" indent="-467995" algn="l" defTabSz="1872615" rtl="0" eaLnBrk="1" latinLnBrk="0" hangingPunct="1">
        <a:lnSpc>
          <a:spcPct val="90000"/>
        </a:lnSpc>
        <a:spcBef>
          <a:spcPts val="1025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7pPr>
      <a:lvl8pPr marL="7021195" indent="-467995" algn="l" defTabSz="1872615" rtl="0" eaLnBrk="1" latinLnBrk="0" hangingPunct="1">
        <a:lnSpc>
          <a:spcPct val="90000"/>
        </a:lnSpc>
        <a:spcBef>
          <a:spcPts val="1025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8pPr>
      <a:lvl9pPr marL="7957820" indent="-467995" algn="l" defTabSz="1872615" rtl="0" eaLnBrk="1" latinLnBrk="0" hangingPunct="1">
        <a:lnSpc>
          <a:spcPct val="90000"/>
        </a:lnSpc>
        <a:spcBef>
          <a:spcPts val="1025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1pPr>
      <a:lvl2pPr marL="935990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2pPr>
      <a:lvl3pPr marL="1872615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3pPr>
      <a:lvl4pPr marL="2808605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4pPr>
      <a:lvl5pPr marL="3744595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5pPr>
      <a:lvl6pPr marL="4680585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6pPr>
      <a:lvl7pPr marL="5617210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7pPr>
      <a:lvl8pPr marL="6553200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8pPr>
      <a:lvl9pPr marL="7489190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9"/>
          <p:cNvSpPr/>
          <p:nvPr/>
        </p:nvSpPr>
        <p:spPr>
          <a:xfrm>
            <a:off x="1809115" y="4799648"/>
            <a:ext cx="15130463" cy="1473200"/>
          </a:xfrm>
          <a:prstGeom prst="rect">
            <a:avLst/>
          </a:prstGeom>
          <a:noFill/>
          <a:ln w="9525">
            <a:noFill/>
          </a:ln>
        </p:spPr>
        <p:txBody>
          <a:bodyPr lIns="150822" tIns="75411" rIns="150822" bIns="75411" anchor="t" anchorCtr="0">
            <a:spAutoFit/>
          </a:bodyPr>
          <a:p>
            <a:pPr algn="ctr"/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300" dirty="0">
                <a:latin typeface="Calibri" panose="020F0502020204030204" charset="0"/>
                <a:ea typeface="宋体" panose="02010600030101010101" pitchFamily="2" charset="-122"/>
              </a:rPr>
              <a:t>                </a:t>
            </a:r>
            <a:r>
              <a:rPr lang="en-US" altLang="zh-CN" sz="2300" dirty="0">
                <a:latin typeface="Calibri" panose="020F0502020204030204" charset="0"/>
                <a:ea typeface="宋体" panose="02010600030101010101" pitchFamily="2" charset="-122"/>
              </a:rPr>
              <a:t>Author</a:t>
            </a:r>
            <a:r>
              <a:rPr lang="zh-CN" altLang="en-US" sz="2300" dirty="0">
                <a:latin typeface="Calibri" panose="020F0502020204030204" charset="0"/>
                <a:ea typeface="宋体" panose="02010600030101010101" pitchFamily="2" charset="-122"/>
              </a:rPr>
              <a:t>：</a:t>
            </a:r>
            <a:r>
              <a:rPr lang="en-US" altLang="zh-CN" sz="2300" dirty="0">
                <a:latin typeface="Calibri" panose="020F0502020204030204" charset="0"/>
                <a:ea typeface="宋体" panose="02010600030101010101" pitchFamily="2" charset="-122"/>
              </a:rPr>
              <a:t>23</a:t>
            </a:r>
            <a:r>
              <a:rPr lang="zh-CN" altLang="en-US" sz="2300" dirty="0">
                <a:latin typeface="Calibri" panose="020F0502020204030204" charset="0"/>
                <a:ea typeface="宋体" panose="02010600030101010101" pitchFamily="2" charset="-122"/>
              </a:rPr>
              <a:t>  </a:t>
            </a:r>
            <a:r>
              <a:rPr lang="en-US" altLang="zh-CN" sz="2300" dirty="0">
                <a:latin typeface="Calibri" panose="020F0502020204030204" charset="0"/>
                <a:ea typeface="宋体" panose="02010600030101010101" pitchFamily="2" charset="-122"/>
              </a:rPr>
              <a:t>Arial </a:t>
            </a:r>
            <a:endParaRPr lang="en-US" altLang="zh-CN" sz="230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300" dirty="0">
                <a:latin typeface="Calibri" panose="020F0502020204030204" charset="0"/>
                <a:ea typeface="宋体" panose="02010600030101010101" pitchFamily="2" charset="-122"/>
              </a:rPr>
              <a:t>                      </a:t>
            </a:r>
            <a:r>
              <a:rPr lang="en-US" altLang="zh-CN" sz="2300" dirty="0">
                <a:latin typeface="Calibri" panose="020F0502020204030204" charset="0"/>
                <a:ea typeface="宋体" panose="02010600030101010101" pitchFamily="2" charset="-122"/>
              </a:rPr>
              <a:t> Organzation</a:t>
            </a:r>
            <a:r>
              <a:rPr lang="zh-CN" altLang="en-US" sz="2300" dirty="0">
                <a:latin typeface="Calibri" panose="020F0502020204030204" charset="0"/>
                <a:ea typeface="宋体" panose="02010600030101010101" pitchFamily="2" charset="-122"/>
              </a:rPr>
              <a:t>：</a:t>
            </a:r>
            <a:r>
              <a:rPr lang="en-US" altLang="zh-CN" sz="2300" dirty="0">
                <a:latin typeface="Calibri" panose="020F0502020204030204" charset="0"/>
                <a:ea typeface="宋体" panose="02010600030101010101" pitchFamily="2" charset="-122"/>
              </a:rPr>
              <a:t>23</a:t>
            </a:r>
            <a:r>
              <a:rPr lang="zh-CN" altLang="en-US" sz="2300" dirty="0"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altLang="zh-CN" sz="2300" dirty="0">
                <a:latin typeface="Calibri" panose="020F0502020204030204" charset="0"/>
                <a:ea typeface="宋体" panose="02010600030101010101" pitchFamily="2" charset="-122"/>
              </a:rPr>
              <a:t>Arial</a:t>
            </a:r>
            <a:endParaRPr lang="en-US" altLang="zh-CN" sz="23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051" name="TextBox 11"/>
          <p:cNvSpPr txBox="1"/>
          <p:nvPr/>
        </p:nvSpPr>
        <p:spPr>
          <a:xfrm>
            <a:off x="581025" y="9786938"/>
            <a:ext cx="9918700" cy="23002875"/>
          </a:xfrm>
          <a:prstGeom prst="rect">
            <a:avLst/>
          </a:prstGeom>
          <a:noFill/>
          <a:ln w="9525">
            <a:noFill/>
          </a:ln>
        </p:spPr>
        <p:txBody>
          <a:bodyPr lIns="150822" tIns="75411" rIns="150822" bIns="75411" anchor="t" anchorCtr="0">
            <a:spAutoFit/>
          </a:bodyPr>
          <a:p>
            <a:r>
              <a:rPr lang="en-US" altLang="zh-CN" sz="3300" dirty="0">
                <a:latin typeface="Calibri" panose="020F0502020204030204" charset="0"/>
                <a:ea typeface="宋体" panose="02010600030101010101" pitchFamily="2" charset="-122"/>
              </a:rPr>
              <a:t>Objective</a:t>
            </a:r>
            <a:endParaRPr lang="en-US" altLang="zh-CN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en-US" altLang="zh-CN" sz="3300" dirty="0">
                <a:latin typeface="Calibri" panose="020F0502020204030204" charset="0"/>
                <a:ea typeface="宋体" panose="02010600030101010101" pitchFamily="2" charset="-122"/>
              </a:rPr>
              <a:t>……</a:t>
            </a:r>
            <a:endParaRPr lang="en-US" altLang="zh-CN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en-US" altLang="zh-CN" sz="3300" dirty="0">
                <a:latin typeface="Calibri" panose="020F0502020204030204" charset="0"/>
                <a:ea typeface="宋体" panose="02010600030101010101" pitchFamily="2" charset="-122"/>
              </a:rPr>
              <a:t>Method</a:t>
            </a:r>
            <a:endParaRPr lang="en-US" altLang="zh-CN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en-US" altLang="zh-CN" sz="330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……</a:t>
            </a:r>
            <a:endParaRPr lang="en-US" altLang="zh-CN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en-US" altLang="zh-CN" sz="3300" dirty="0">
                <a:latin typeface="Calibri" panose="020F0502020204030204" charset="0"/>
                <a:ea typeface="宋体" panose="02010600030101010101" pitchFamily="2" charset="-122"/>
              </a:rPr>
              <a:t>Result</a:t>
            </a:r>
            <a:endParaRPr lang="en-US" altLang="zh-CN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en-US" altLang="zh-CN" sz="330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……</a:t>
            </a:r>
            <a:endParaRPr lang="en-US" altLang="zh-CN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052" name="图片 14" descr="屏幕剪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6008" y="12011660"/>
            <a:ext cx="7486650" cy="925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矩形 15"/>
          <p:cNvSpPr/>
          <p:nvPr/>
        </p:nvSpPr>
        <p:spPr>
          <a:xfrm>
            <a:off x="10499725" y="21837968"/>
            <a:ext cx="7486650" cy="9013825"/>
          </a:xfrm>
          <a:prstGeom prst="rect">
            <a:avLst/>
          </a:prstGeom>
          <a:noFill/>
          <a:ln w="9525">
            <a:noFill/>
          </a:ln>
        </p:spPr>
        <p:txBody>
          <a:bodyPr lIns="150822" tIns="75411" rIns="150822" bIns="75411" anchor="t" anchorCtr="0">
            <a:spAutoFit/>
          </a:bodyPr>
          <a:p>
            <a:r>
              <a:rPr lang="en-US" altLang="zh-CN" sz="3200" dirty="0">
                <a:latin typeface="Calibri" panose="020F0502020204030204" charset="0"/>
                <a:ea typeface="宋体" panose="02010600030101010101" pitchFamily="2" charset="-122"/>
              </a:rPr>
              <a:t>Conclusion</a:t>
            </a:r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……</a:t>
            </a:r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054" name="矩形 1"/>
          <p:cNvSpPr/>
          <p:nvPr/>
        </p:nvSpPr>
        <p:spPr>
          <a:xfrm>
            <a:off x="762000" y="6438900"/>
            <a:ext cx="17224375" cy="27997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4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Please maintain the original page size; ensure all content is contained within a single page without adding extra pages. Layout adjustments are permissible as long as they are aesthetically appropriate for academic presentation.</a:t>
            </a:r>
            <a:endParaRPr lang="en-US" altLang="zh-CN" sz="4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WPS 演示</Application>
  <PresentationFormat>宽屏</PresentationFormat>
  <Paragraphs>71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黑体</vt:lpstr>
      <vt:lpstr>Calibri</vt:lpstr>
      <vt:lpstr>微软雅黑</vt:lpstr>
      <vt:lpstr>Arial Unicode MS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小满</cp:lastModifiedBy>
  <cp:revision>162</cp:revision>
  <dcterms:created xsi:type="dcterms:W3CDTF">2019-06-19T02:08:00Z</dcterms:created>
  <dcterms:modified xsi:type="dcterms:W3CDTF">2026-01-16T04:51:18Z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B9DF5B005A7140F6ACEC290C2E101328_11</vt:lpwstr>
  </property>
</Properties>
</file>