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2" userDrawn="1">
          <p15:clr>
            <a:srgbClr val="A4A3A4"/>
          </p15:clr>
        </p15:guide>
        <p15:guide id="2" pos="5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0482"/>
        <p:guide pos="5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41031" y="4437600"/>
            <a:ext cx="15048909" cy="1247419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28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1031" y="17278686"/>
            <a:ext cx="15048909" cy="714558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915" spc="200"/>
            </a:lvl1pPr>
            <a:lvl2pPr marL="935990" indent="0" algn="ctr">
              <a:buNone/>
              <a:defRPr sz="4095"/>
            </a:lvl2pPr>
            <a:lvl3pPr marL="1872615" indent="0" algn="ctr">
              <a:buNone/>
              <a:defRPr sz="3685"/>
            </a:lvl3pPr>
            <a:lvl4pPr marL="2808605" indent="0" algn="ctr">
              <a:buNone/>
              <a:defRPr sz="3275"/>
            </a:lvl4pPr>
            <a:lvl5pPr marL="3744595" indent="0" algn="ctr">
              <a:buNone/>
              <a:defRPr sz="3275"/>
            </a:lvl5pPr>
            <a:lvl6pPr marL="4680585" indent="0" algn="ctr">
              <a:buNone/>
              <a:defRPr sz="3275"/>
            </a:lvl6pPr>
            <a:lvl7pPr marL="5617210" indent="0" algn="ctr">
              <a:buNone/>
              <a:defRPr sz="3275"/>
            </a:lvl7pPr>
            <a:lvl8pPr marL="6553200" indent="0" algn="ctr">
              <a:buNone/>
              <a:defRPr sz="3275"/>
            </a:lvl8pPr>
            <a:lvl9pPr marL="7489190" indent="0" algn="ctr">
              <a:buNone/>
              <a:defRPr sz="327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34337" y="3756236"/>
            <a:ext cx="16851240" cy="266081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41031" y="12054897"/>
            <a:ext cx="15048909" cy="494425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2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841031" y="17278686"/>
            <a:ext cx="15048909" cy="22886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91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34337" y="7232938"/>
            <a:ext cx="16845711" cy="2309648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57328" y="18676356"/>
            <a:ext cx="11930766" cy="372129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01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57328" y="22397650"/>
            <a:ext cx="11930766" cy="421047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359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8726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3pPr>
            <a:lvl4pPr marL="280860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4pPr>
            <a:lvl5pPr marL="374459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5pPr>
            <a:lvl6pPr marL="468058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6pPr>
            <a:lvl7pPr marL="561721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7pPr>
            <a:lvl8pPr marL="655320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8pPr>
            <a:lvl9pPr marL="74891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34337" y="7285351"/>
            <a:ext cx="7950159" cy="2304407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846476" y="7285351"/>
            <a:ext cx="7950159" cy="2304407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934337" y="6935934"/>
            <a:ext cx="8204475" cy="185191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2615" indent="0">
              <a:buNone/>
              <a:defRPr sz="3685" b="1"/>
            </a:lvl3pPr>
            <a:lvl4pPr marL="2808605" indent="0">
              <a:buNone/>
              <a:defRPr sz="3275" b="1"/>
            </a:lvl4pPr>
            <a:lvl5pPr marL="3744595" indent="0">
              <a:buNone/>
              <a:defRPr sz="3275" b="1"/>
            </a:lvl5pPr>
            <a:lvl6pPr marL="4680585" indent="0">
              <a:buNone/>
              <a:defRPr sz="3275" b="1"/>
            </a:lvl6pPr>
            <a:lvl7pPr marL="5617210" indent="0">
              <a:buNone/>
              <a:defRPr sz="3275" b="1"/>
            </a:lvl7pPr>
            <a:lvl8pPr marL="6553200" indent="0">
              <a:buNone/>
              <a:defRPr sz="3275" b="1"/>
            </a:lvl8pPr>
            <a:lvl9pPr marL="7489190" indent="0">
              <a:buNone/>
              <a:defRPr sz="327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34337" y="8997496"/>
            <a:ext cx="8204475" cy="213319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9576418" y="6899677"/>
            <a:ext cx="8204475" cy="185191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2615" indent="0">
              <a:buNone/>
              <a:defRPr sz="3685" b="1"/>
            </a:lvl3pPr>
            <a:lvl4pPr marL="2808605" indent="0">
              <a:buNone/>
              <a:defRPr sz="3275" b="1"/>
            </a:lvl4pPr>
            <a:lvl5pPr marL="3744595" indent="0">
              <a:buNone/>
              <a:defRPr sz="3275" b="1"/>
            </a:lvl5pPr>
            <a:lvl6pPr marL="4680585" indent="0">
              <a:buNone/>
              <a:defRPr sz="3275" b="1"/>
            </a:lvl6pPr>
            <a:lvl7pPr marL="5617210" indent="0">
              <a:buNone/>
              <a:defRPr sz="3275" b="1"/>
            </a:lvl7pPr>
            <a:lvl8pPr marL="6553200" indent="0">
              <a:buNone/>
              <a:defRPr sz="3275" b="1"/>
            </a:lvl8pPr>
            <a:lvl9pPr marL="7489190" indent="0">
              <a:buNone/>
              <a:defRPr sz="327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9576418" y="8997496"/>
            <a:ext cx="8204475" cy="213319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4337" y="2952576"/>
            <a:ext cx="16845711" cy="342429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34337" y="7547414"/>
            <a:ext cx="8036585" cy="2236270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52489" y="7547414"/>
            <a:ext cx="8027559" cy="2236270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5717873" y="4437600"/>
            <a:ext cx="1603300" cy="244068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73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404270" y="4437600"/>
            <a:ext cx="14081400" cy="24406800"/>
          </a:xfrm>
        </p:spPr>
        <p:txBody>
          <a:bodyPr vert="eaVert" lIns="46800" tIns="46800" rIns="46800" bIns="46800"/>
          <a:lstStyle>
            <a:lvl1pPr marL="467995" indent="-467995">
              <a:spcAft>
                <a:spcPts val="1000"/>
              </a:spcAft>
              <a:defRPr spc="300"/>
            </a:lvl1pPr>
            <a:lvl2pPr marL="1403985" indent="-467995">
              <a:defRPr spc="300"/>
            </a:lvl2pPr>
            <a:lvl3pPr marL="2340610" indent="-467995">
              <a:defRPr spc="300"/>
            </a:lvl3pPr>
            <a:lvl4pPr marL="3276600" indent="-467995">
              <a:defRPr spc="300"/>
            </a:lvl4pPr>
            <a:lvl5pPr marL="4212590" indent="-4679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934337" y="2952576"/>
            <a:ext cx="16845711" cy="34242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934337" y="7232938"/>
            <a:ext cx="16845711" cy="230964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939866" y="30643899"/>
            <a:ext cx="4146467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6321058" y="30643899"/>
            <a:ext cx="6081484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3633582" y="30643899"/>
            <a:ext cx="4146467" cy="153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72615" rtl="0" eaLnBrk="1" fontAlgn="auto" latinLnBrk="0" hangingPunct="1">
        <a:lnSpc>
          <a:spcPct val="100000"/>
        </a:lnSpc>
        <a:spcBef>
          <a:spcPct val="0"/>
        </a:spcBef>
        <a:buNone/>
        <a:defRPr sz="737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67995" indent="-467995" algn="l" defTabSz="187261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403985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296285" algn="l"/>
          <a:tab pos="3296285" algn="l"/>
          <a:tab pos="3296285" algn="l"/>
          <a:tab pos="3296285" algn="l"/>
        </a:tabLst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34061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7660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212590" indent="-467995" algn="l" defTabSz="187261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14921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520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21195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7820" indent="-467995" algn="l" defTabSz="1872615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261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860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459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80585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721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320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9190" algn="l" defTabSz="1872615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9"/>
          <p:cNvSpPr/>
          <p:nvPr/>
        </p:nvSpPr>
        <p:spPr>
          <a:xfrm>
            <a:off x="1809115" y="4799648"/>
            <a:ext cx="15130463" cy="147320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>
            <a:spAutoFit/>
          </a:bodyPr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            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Author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23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Arial </a:t>
            </a:r>
            <a:endParaRPr lang="en-US" altLang="zh-CN" sz="23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                    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 Organzation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23</a:t>
            </a:r>
            <a:r>
              <a:rPr lang="zh-CN" altLang="en-US" sz="230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zh-CN" sz="2300" dirty="0">
                <a:latin typeface="Calibri" panose="020F0502020204030204" charset="0"/>
                <a:ea typeface="宋体" panose="02010600030101010101" pitchFamily="2" charset="-122"/>
              </a:rPr>
              <a:t>Arial</a:t>
            </a:r>
            <a:endParaRPr lang="en-US" altLang="zh-CN" sz="23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" name="TextBox 11"/>
          <p:cNvSpPr txBox="1"/>
          <p:nvPr/>
        </p:nvSpPr>
        <p:spPr>
          <a:xfrm>
            <a:off x="581025" y="9786938"/>
            <a:ext cx="9918700" cy="22494875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t" anchorCtr="0">
            <a:spAutoFit/>
          </a:bodyPr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Objective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……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</a:rPr>
              <a:t>Method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3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 sz="33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3" name="矩形 15"/>
          <p:cNvSpPr/>
          <p:nvPr/>
        </p:nvSpPr>
        <p:spPr>
          <a:xfrm>
            <a:off x="9453245" y="17214533"/>
            <a:ext cx="7486650" cy="9013825"/>
          </a:xfrm>
          <a:prstGeom prst="rect">
            <a:avLst/>
          </a:prstGeom>
          <a:noFill/>
          <a:ln w="9525">
            <a:noFill/>
          </a:ln>
        </p:spPr>
        <p:txBody>
          <a:bodyPr wrap="square" lIns="150822" tIns="75411" rIns="150822" bIns="75411" anchor="t" anchorCtr="0">
            <a:spAutoFit/>
          </a:bodyPr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</a:rPr>
              <a:t>Conclusion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4" name="矩形 1"/>
          <p:cNvSpPr/>
          <p:nvPr/>
        </p:nvSpPr>
        <p:spPr>
          <a:xfrm>
            <a:off x="762000" y="6438900"/>
            <a:ext cx="17224375" cy="27997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Please maintain the original page size; ensure all content is contained within a single page without adding extra pages. Layout adjustments are permissible as long as they are aesthetically appropriate for academic presentation.</a:t>
            </a:r>
            <a:endParaRPr lang="en-US" altLang="zh-CN" sz="4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矩形 15"/>
          <p:cNvSpPr/>
          <p:nvPr/>
        </p:nvSpPr>
        <p:spPr>
          <a:xfrm>
            <a:off x="9453245" y="9786938"/>
            <a:ext cx="7486650" cy="9013825"/>
          </a:xfrm>
          <a:prstGeom prst="rect">
            <a:avLst/>
          </a:prstGeom>
          <a:noFill/>
          <a:ln w="9525">
            <a:noFill/>
          </a:ln>
        </p:spPr>
        <p:txBody>
          <a:bodyPr wrap="square" lIns="150822" tIns="75411" rIns="150822" bIns="75411" anchor="t" anchorCtr="0">
            <a:spAutoFit/>
          </a:bodyPr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Result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en-US" altLang="zh-CN" sz="3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演示</Application>
  <PresentationFormat>宽屏</PresentationFormat>
  <Paragraphs>89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黑体</vt:lpstr>
      <vt:lpstr>Calibri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小满</cp:lastModifiedBy>
  <cp:revision>164</cp:revision>
  <dcterms:created xsi:type="dcterms:W3CDTF">2019-06-19T02:08:00Z</dcterms:created>
  <dcterms:modified xsi:type="dcterms:W3CDTF">2026-05-18T05:09:25Z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8745A1A544C34BCB9463B0325C725018_13</vt:lpwstr>
  </property>
</Properties>
</file>