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3"/>
    <p:sldId id="256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Arial</vt:lpstr>
      <vt:lpstr>宋体</vt:lpstr>
      <vt:lpstr>Wingdings</vt:lpstr>
      <vt:lpstr>Arial Unicode MS</vt:lpstr>
      <vt:lpstr>Calibri</vt:lpstr>
      <vt:lpstr>微软雅黑</vt:lpstr>
      <vt:lpstr>WPS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钱欣</dc:creator>
  <cp:lastModifiedBy>Luvian Qian</cp:lastModifiedBy>
  <cp:revision>5</cp:revision>
  <dcterms:created xsi:type="dcterms:W3CDTF">2023-08-09T12:44:00Z</dcterms:created>
  <dcterms:modified xsi:type="dcterms:W3CDTF">2026-05-22T14:40:28Z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2052-12.1.0.26375</vt:lpwstr>
  </property>
  <property fmtid="{D5CDD505-2E9C-101B-9397-08002B2CF9AE}" pid="3" name="ICV">
    <vt:lpwstr>433B629590154B92BAB807EE4C96359E_12</vt:lpwstr>
  </property>
</Properties>
</file>