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988" y="5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" descr="C:/Users/Administrator/Desktop/poster.jpgposter"/>
          <p:cNvPicPr>
            <a:picLocks noChangeAspect="1"/>
          </p:cNvPicPr>
          <p:nvPr/>
        </p:nvPicPr>
        <p:blipFill>
          <a:blip r:embed="rId1"/>
          <a:srcRect t="10" b="10"/>
          <a:stretch>
            <a:fillRect/>
          </a:stretch>
        </p:blipFill>
        <p:spPr>
          <a:xfrm>
            <a:off x="0" y="0"/>
            <a:ext cx="32399288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AutoShape 50"/>
          <p:cNvSpPr/>
          <p:nvPr/>
        </p:nvSpPr>
        <p:spPr>
          <a:xfrm>
            <a:off x="16521430" y="13140055"/>
            <a:ext cx="15244445" cy="288385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13106400"/>
            <a:ext cx="15246350" cy="2887218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5221903"/>
            <a:ext cx="14701838" cy="1440688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8" y="29233813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29825950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3" y="6405563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6665913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  <a:endParaRPr lang="en-US" altLang="zh-CN" sz="124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HOSPITALS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5" y="21164550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1129625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0" y="2272188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20854988" y="36590288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  <a:endParaRPr lang="en-US" altLang="zh-CN" sz="6400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264886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  <a:endParaRPr lang="en-US" altLang="zh-CN" sz="430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38487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7976175"/>
            <a:ext cx="13646150" cy="41544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924338" y="15274290"/>
            <a:ext cx="14130337" cy="5842635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1513463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3637578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3651865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7120850" y="9182100"/>
            <a:ext cx="4403725" cy="30448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单位标识 </a:t>
            </a: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3MWMyNGVhZGFhNGQ1MTJhYjFiOTQzODdhMjlhY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5502</Words>
  <Application>WPS 演示</Application>
  <PresentationFormat>自定义</PresentationFormat>
  <Paragraphs>59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密室困游鱼</cp:lastModifiedBy>
  <cp:revision>11</cp:revision>
  <dcterms:created xsi:type="dcterms:W3CDTF">2021-03-24T06:06:00Z</dcterms:created>
  <dcterms:modified xsi:type="dcterms:W3CDTF">2025-09-30T04:56:43Z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69BC502DFE81451EA63658A4335B3208_13</vt:lpwstr>
  </property>
</Properties>
</file>