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988" y="5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" descr="C:/Users/Administrator/Desktop/墙报模版/墙报模板.jpg墙报模板"/>
          <p:cNvPicPr>
            <a:picLocks noChangeAspect="1"/>
          </p:cNvPicPr>
          <p:nvPr/>
        </p:nvPicPr>
        <p:blipFill>
          <a:blip r:embed="rId1"/>
          <a:srcRect t="2" b="2"/>
          <a:stretch>
            <a:fillRect/>
          </a:stretch>
        </p:blipFill>
        <p:spPr>
          <a:xfrm>
            <a:off x="0" y="0"/>
            <a:ext cx="32399288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13"/>
          <p:cNvSpPr/>
          <p:nvPr/>
        </p:nvSpPr>
        <p:spPr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eaLnBrk="1" hangingPunct="1"/>
            <a:endParaRPr lang="en-US" altLang="zh-CN" sz="8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0"/>
          <p:cNvSpPr/>
          <p:nvPr/>
        </p:nvSpPr>
        <p:spPr>
          <a:xfrm>
            <a:off x="16521430" y="9882505"/>
            <a:ext cx="15244445" cy="2119693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46430" y="9803130"/>
            <a:ext cx="15245715" cy="954341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6350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/>
          <p:nvPr/>
        </p:nvSpPr>
        <p:spPr>
          <a:xfrm>
            <a:off x="646430" y="19992975"/>
            <a:ext cx="15246350" cy="2224278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50"/>
          <p:cNvSpPr/>
          <p:nvPr/>
        </p:nvSpPr>
        <p:spPr>
          <a:xfrm>
            <a:off x="16521430" y="31567755"/>
            <a:ext cx="15244445" cy="106200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rgbClr val="8CCAF6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3MWMyNGVhZGFhNGQ1MTJhYjFiOTQzODdhMjlhY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密室困游鱼</cp:lastModifiedBy>
  <cp:revision>12</cp:revision>
  <dcterms:created xsi:type="dcterms:W3CDTF">2021-03-24T06:06:00Z</dcterms:created>
  <dcterms:modified xsi:type="dcterms:W3CDTF">2025-09-30T06:01:39Z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600DFB3D63354BA68E86DFF3F83B4E4D_13</vt:lpwstr>
  </property>
</Properties>
</file>