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9605" cy="43199050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AF6"/>
    <a:srgbClr val="EBF5FF"/>
    <a:srgbClr val="8CBBF6"/>
    <a:srgbClr val="7094DD"/>
    <a:srgbClr val="0625B4"/>
    <a:srgbClr val="F48A16"/>
    <a:srgbClr val="FFFFFF"/>
    <a:srgbClr val="091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8" d="100"/>
          <a:sy n="18" d="100"/>
        </p:scale>
        <p:origin x="2988" y="54"/>
      </p:cViewPr>
      <p:guideLst>
        <p:guide orient="horz" pos="13606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60290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5190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0001" y="1730003"/>
            <a:ext cx="7290000" cy="3685999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00" y="1730003"/>
            <a:ext cx="21447393" cy="3685999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602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51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000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91601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53829" y="11202758"/>
            <a:ext cx="12951428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53829" y="16789788"/>
            <a:ext cx="12951428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691" y="11202758"/>
            <a:ext cx="13015213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627691" y="16789788"/>
            <a:ext cx="13015213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60290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5190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1069334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774221" y="2880006"/>
            <a:ext cx="16402501" cy="34039998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60290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5190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pPr marL="0" marR="0" lvl="0" indent="0" algn="l" defTabSz="3240405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850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1069334" cy="24010002"/>
          </a:xfrm>
        </p:spPr>
        <p:txBody>
          <a:bodyPr/>
          <a:lstStyle>
            <a:lvl1pPr marL="0" indent="0">
              <a:buNone/>
              <a:defRPr sz="5315"/>
            </a:lvl1pPr>
            <a:lvl2pPr marL="1214755" indent="0">
              <a:buNone/>
              <a:defRPr sz="4785"/>
            </a:lvl2pPr>
            <a:lvl3pPr marL="2430145" indent="0">
              <a:buNone/>
              <a:defRPr sz="4250"/>
            </a:lvl3pPr>
            <a:lvl4pPr marL="3644900" indent="0">
              <a:buNone/>
              <a:defRPr sz="3720"/>
            </a:lvl4pPr>
            <a:lvl5pPr marL="4860290" indent="0">
              <a:buNone/>
              <a:defRPr sz="3720"/>
            </a:lvl5pPr>
            <a:lvl6pPr marL="6075045" indent="0">
              <a:buNone/>
              <a:defRPr sz="3720"/>
            </a:lvl6pPr>
            <a:lvl7pPr marL="7289800" indent="0">
              <a:buNone/>
              <a:defRPr sz="3720"/>
            </a:lvl7pPr>
            <a:lvl8pPr marL="8505190" indent="0">
              <a:buNone/>
              <a:defRPr sz="3720"/>
            </a:lvl8pPr>
            <a:lvl9pPr marL="9719945" indent="0">
              <a:buNone/>
              <a:defRPr sz="372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1619250" y="1730375"/>
            <a:ext cx="29160788" cy="7199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单击此处编辑母版标题样式</a:t>
            </a:r>
            <a:endParaRPr lang="en-US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1619250" y="10080625"/>
            <a:ext cx="29160788" cy="285099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单击此处编辑母版文本样式</a:t>
            </a:r>
            <a:endParaRPr lang="en-US" altLang="en-US" dirty="0"/>
          </a:p>
          <a:p>
            <a:pPr lvl="1"/>
            <a:r>
              <a:rPr lang="en-US" altLang="en-US" dirty="0"/>
              <a:t>第二级</a:t>
            </a:r>
            <a:endParaRPr lang="en-US" altLang="en-US" dirty="0"/>
          </a:p>
          <a:p>
            <a:pPr lvl="2"/>
            <a:r>
              <a:rPr lang="en-US" altLang="en-US" dirty="0"/>
              <a:t>第三级</a:t>
            </a:r>
            <a:endParaRPr lang="en-US" altLang="en-US" dirty="0"/>
          </a:p>
          <a:p>
            <a:pPr lvl="3"/>
            <a:r>
              <a:rPr lang="en-US" altLang="en-US" dirty="0"/>
              <a:t>第四级</a:t>
            </a:r>
            <a:endParaRPr lang="en-US" altLang="en-US" dirty="0"/>
          </a:p>
          <a:p>
            <a:pPr lvl="4"/>
            <a:r>
              <a:rPr lang="en-US" altLang="en-US" dirty="0"/>
              <a:t>第五级</a:t>
            </a:r>
            <a:endParaRPr lang="en-US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50" y="39339838"/>
            <a:ext cx="756126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496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638" y="39339838"/>
            <a:ext cx="1026001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496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363" y="39339838"/>
            <a:ext cx="7559675" cy="300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49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240405" rtl="0" eaLnBrk="0" fontAlgn="base" hangingPunct="0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1214755" indent="-1214755" algn="l" defTabSz="3240405" rtl="0" eaLnBrk="0" fontAlgn="base" hangingPunct="0">
        <a:spcBef>
          <a:spcPts val="35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2632075" lvl="1" indent="-1011555" algn="l" defTabSz="3240405" rtl="0" eaLnBrk="0" fontAlgn="base" hangingPunct="0">
        <a:spcBef>
          <a:spcPts val="35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lvl="2" indent="-809625" algn="l" defTabSz="3240405" rtl="0" eaLnBrk="0" fontAlgn="base" hangingPunct="0">
        <a:spcBef>
          <a:spcPts val="35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550" lvl="3" indent="-811530" algn="l" defTabSz="3240405" rtl="0" eaLnBrk="0" fontAlgn="base" hangingPunct="0">
        <a:spcBef>
          <a:spcPts val="35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lvl="4" indent="-809625" algn="l" defTabSz="3240405" rtl="0" eaLnBrk="0" fontAlgn="base" hangingPunct="0">
        <a:spcBef>
          <a:spcPts val="35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lvl="5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530205" lvl="6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150090" lvl="7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3769975" lvl="8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23977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63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9885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323977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486029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648017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810006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971994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133983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1295971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50" name="图片 2" descr="E:/远方会议/2026年会议/哈工程学术年会-2026.9/论文海报模板.jpg论文海报模板"/>
          <p:cNvPicPr>
            <a:picLocks noChangeAspect="1"/>
          </p:cNvPicPr>
          <p:nvPr/>
        </p:nvPicPr>
        <p:blipFill>
          <a:blip r:embed="rId1"/>
          <a:srcRect l="1" r="1"/>
          <a:stretch>
            <a:fillRect/>
          </a:stretch>
        </p:blipFill>
        <p:spPr>
          <a:xfrm>
            <a:off x="-1905" y="0"/>
            <a:ext cx="32399288" cy="43199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AutoShape 13"/>
          <p:cNvSpPr/>
          <p:nvPr/>
        </p:nvSpPr>
        <p:spPr>
          <a:xfrm>
            <a:off x="506413" y="3741738"/>
            <a:ext cx="31391225" cy="551656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8CBBF6">
                  <a:alpha val="2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noFill/>
            <a:prstDash val="solid"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eaLnBrk="1" hangingPunct="1"/>
            <a:endParaRPr lang="zh-CN" altLang="en-US" sz="8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50"/>
          <p:cNvSpPr/>
          <p:nvPr/>
        </p:nvSpPr>
        <p:spPr>
          <a:xfrm>
            <a:off x="16521430" y="9882505"/>
            <a:ext cx="15244445" cy="2119693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rgbClr val="8CCAF6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646430" y="9803130"/>
            <a:ext cx="15245715" cy="9543415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6350" cap="flat" cmpd="sng">
            <a:solidFill>
              <a:srgbClr val="8CCAF6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4"/>
          <p:cNvSpPr/>
          <p:nvPr/>
        </p:nvSpPr>
        <p:spPr>
          <a:xfrm>
            <a:off x="646430" y="19992975"/>
            <a:ext cx="15246350" cy="2224278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rgbClr val="8CCAF6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50"/>
          <p:cNvSpPr/>
          <p:nvPr/>
        </p:nvSpPr>
        <p:spPr>
          <a:xfrm>
            <a:off x="16521430" y="31567755"/>
            <a:ext cx="15244445" cy="1062000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rgbClr val="8CCAF6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768810" y="4101465"/>
            <a:ext cx="6528435" cy="11106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6000"/>
              <a:t>编号：</a:t>
            </a:r>
            <a:endParaRPr lang="zh-CN" altLang="en-US" sz="60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I3MWMyNGVhZGFhNGQ1MTJhYjFiOTQzODdhMjlhYmQ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WPS 演示</Application>
  <PresentationFormat>自定义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Times New Roman</vt:lpstr>
      <vt:lpstr>Calibri</vt:lpstr>
      <vt:lpstr>微软雅黑</vt:lpstr>
      <vt:lpstr>Arial Unicode MS</vt:lpstr>
      <vt:lpstr>默认设计模板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Faye W</dc:creator>
  <cp:lastModifiedBy>蔚蓝冰梦</cp:lastModifiedBy>
  <cp:revision>13</cp:revision>
  <dcterms:created xsi:type="dcterms:W3CDTF">2021-03-24T06:06:00Z</dcterms:created>
  <dcterms:modified xsi:type="dcterms:W3CDTF">2026-08-12T03:54:58Z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08AA5C8067594052A2740AD6804ED05E_13</vt:lpwstr>
  </property>
</Properties>
</file>