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</p:sldIdLst>
  <p:sldSz cx="32398970" cy="43199050"/>
  <p:notesSz cx="6858000" cy="9144000"/>
  <p:custDataLst>
    <p:tags r:id="rId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CAF6"/>
    <a:srgbClr val="EBF5FF"/>
    <a:srgbClr val="8CBBF6"/>
    <a:srgbClr val="7094DD"/>
    <a:srgbClr val="0625B4"/>
    <a:srgbClr val="F48A16"/>
    <a:srgbClr val="FFFFFF"/>
    <a:srgbClr val="091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5" d="100"/>
          <a:sy n="15" d="100"/>
        </p:scale>
        <p:origin x="2294" y="29"/>
      </p:cViewPr>
      <p:guideLst>
        <p:guide orient="horz" pos="13606"/>
        <p:guide pos="101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3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050000" y="7070003"/>
            <a:ext cx="24300001" cy="15039999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050000" y="22690002"/>
            <a:ext cx="24300001" cy="10429996"/>
          </a:xfrm>
        </p:spPr>
        <p:txBody>
          <a:bodyPr/>
          <a:lstStyle>
            <a:lvl1pPr marL="0" indent="0" algn="ctr">
              <a:buNone/>
              <a:defRPr sz="6380"/>
            </a:lvl1pPr>
            <a:lvl2pPr marL="1214755" indent="0" algn="ctr">
              <a:buNone/>
              <a:defRPr sz="5315"/>
            </a:lvl2pPr>
            <a:lvl3pPr marL="2430145" indent="0" algn="ctr">
              <a:buNone/>
              <a:defRPr sz="4785"/>
            </a:lvl3pPr>
            <a:lvl4pPr marL="3644900" indent="0" algn="ctr">
              <a:buNone/>
              <a:defRPr sz="4250"/>
            </a:lvl4pPr>
            <a:lvl5pPr marL="4860290" indent="0" algn="ctr">
              <a:buNone/>
              <a:defRPr sz="4250"/>
            </a:lvl5pPr>
            <a:lvl6pPr marL="6075045" indent="0" algn="ctr">
              <a:buNone/>
              <a:defRPr sz="4250"/>
            </a:lvl6pPr>
            <a:lvl7pPr marL="7289800" indent="0" algn="ctr">
              <a:buNone/>
              <a:defRPr sz="4250"/>
            </a:lvl7pPr>
            <a:lvl8pPr marL="8505190" indent="0" algn="ctr">
              <a:buNone/>
              <a:defRPr sz="4250"/>
            </a:lvl8pPr>
            <a:lvl9pPr marL="9719945" indent="0" algn="ctr">
              <a:buNone/>
              <a:defRPr sz="425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3490001" y="1730003"/>
            <a:ext cx="7290000" cy="3685999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20000" y="1730003"/>
            <a:ext cx="21447393" cy="3685999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10625" y="10770003"/>
            <a:ext cx="27945002" cy="17969996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10625" y="28910002"/>
            <a:ext cx="27945002" cy="9449996"/>
          </a:xfrm>
        </p:spPr>
        <p:txBody>
          <a:bodyPr/>
          <a:lstStyle>
            <a:lvl1pPr marL="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1pPr>
            <a:lvl2pPr marL="1214755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145" indent="0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marL="36449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marL="48602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marL="72898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marL="85051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marL="97199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20000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491601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300000"/>
            <a:ext cx="27945002" cy="835000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153829" y="11202758"/>
            <a:ext cx="12951428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153829" y="16789788"/>
            <a:ext cx="12951428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627691" y="11202758"/>
            <a:ext cx="13015213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627691" y="16789788"/>
            <a:ext cx="13015213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0449843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774221" y="6220000"/>
            <a:ext cx="16402501" cy="30699998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80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0449843" cy="24010002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60290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5190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1069334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774221" y="2880006"/>
            <a:ext cx="16402501" cy="34039998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8505"/>
            </a:lvl1pPr>
            <a:lvl2pPr marL="1214755" indent="0">
              <a:buNone/>
              <a:defRPr sz="7440"/>
            </a:lvl2pPr>
            <a:lvl3pPr marL="2430145" indent="0">
              <a:buNone/>
              <a:defRPr sz="6380"/>
            </a:lvl3pPr>
            <a:lvl4pPr marL="3644900" indent="0">
              <a:buNone/>
              <a:defRPr sz="5315"/>
            </a:lvl4pPr>
            <a:lvl5pPr marL="4860290" indent="0">
              <a:buNone/>
              <a:defRPr sz="5315"/>
            </a:lvl5pPr>
            <a:lvl6pPr marL="6075045" indent="0">
              <a:buNone/>
              <a:defRPr sz="5315"/>
            </a:lvl6pPr>
            <a:lvl7pPr marL="7289800" indent="0">
              <a:buNone/>
              <a:defRPr sz="5315"/>
            </a:lvl7pPr>
            <a:lvl8pPr marL="8505190" indent="0">
              <a:buNone/>
              <a:defRPr sz="5315"/>
            </a:lvl8pPr>
            <a:lvl9pPr marL="9719945" indent="0">
              <a:buNone/>
              <a:defRPr sz="5315"/>
            </a:lvl9pPr>
          </a:lstStyle>
          <a:p>
            <a:pPr marL="0" marR="0" lvl="0" indent="0" algn="l" defTabSz="3240405" rtl="0" eaLnBrk="0" fontAlgn="base" latinLnBrk="0" hangingPunct="0">
              <a:lnSpc>
                <a:spcPct val="100000"/>
              </a:lnSpc>
              <a:spcBef>
                <a:spcPts val="3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8505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1069334" cy="24010002"/>
          </a:xfrm>
        </p:spPr>
        <p:txBody>
          <a:bodyPr/>
          <a:lstStyle>
            <a:lvl1pPr marL="0" indent="0">
              <a:buNone/>
              <a:defRPr sz="5315"/>
            </a:lvl1pPr>
            <a:lvl2pPr marL="1214755" indent="0">
              <a:buNone/>
              <a:defRPr sz="4785"/>
            </a:lvl2pPr>
            <a:lvl3pPr marL="2430145" indent="0">
              <a:buNone/>
              <a:defRPr sz="4250"/>
            </a:lvl3pPr>
            <a:lvl4pPr marL="3644900" indent="0">
              <a:buNone/>
              <a:defRPr sz="3720"/>
            </a:lvl4pPr>
            <a:lvl5pPr marL="4860290" indent="0">
              <a:buNone/>
              <a:defRPr sz="3720"/>
            </a:lvl5pPr>
            <a:lvl6pPr marL="6075045" indent="0">
              <a:buNone/>
              <a:defRPr sz="3720"/>
            </a:lvl6pPr>
            <a:lvl7pPr marL="7289800" indent="0">
              <a:buNone/>
              <a:defRPr sz="3720"/>
            </a:lvl7pPr>
            <a:lvl8pPr marL="8505190" indent="0">
              <a:buNone/>
              <a:defRPr sz="3720"/>
            </a:lvl8pPr>
            <a:lvl9pPr marL="9719945" indent="0">
              <a:buNone/>
              <a:defRPr sz="372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1619250" y="1730375"/>
            <a:ext cx="29160788" cy="71993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en-US" dirty="0"/>
              <a:t>单击此处编辑母版标题样式</a:t>
            </a:r>
            <a:endParaRPr lang="en-US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1619250" y="10080625"/>
            <a:ext cx="29160788" cy="2850991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单击此处编辑母版文本样式</a:t>
            </a:r>
            <a:endParaRPr lang="en-US" altLang="en-US" dirty="0"/>
          </a:p>
          <a:p>
            <a:pPr lvl="1"/>
            <a:r>
              <a:rPr lang="en-US" altLang="en-US" dirty="0"/>
              <a:t>第二级</a:t>
            </a:r>
            <a:endParaRPr lang="en-US" altLang="en-US" dirty="0"/>
          </a:p>
          <a:p>
            <a:pPr lvl="2"/>
            <a:r>
              <a:rPr lang="en-US" altLang="en-US" dirty="0"/>
              <a:t>第三级</a:t>
            </a:r>
            <a:endParaRPr lang="en-US" altLang="en-US" dirty="0"/>
          </a:p>
          <a:p>
            <a:pPr lvl="3"/>
            <a:r>
              <a:rPr lang="en-US" altLang="en-US" dirty="0"/>
              <a:t>第四级</a:t>
            </a:r>
            <a:endParaRPr lang="en-US" altLang="en-US" dirty="0"/>
          </a:p>
          <a:p>
            <a:pPr lvl="4"/>
            <a:r>
              <a:rPr lang="en-US" altLang="en-US" dirty="0"/>
              <a:t>第五级</a:t>
            </a:r>
            <a:endParaRPr lang="en-US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1619250" y="39339838"/>
            <a:ext cx="756126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496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11069638" y="39339838"/>
            <a:ext cx="1026001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496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23220363" y="39339838"/>
            <a:ext cx="7559675" cy="300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49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240405" rtl="0" eaLnBrk="0" fontAlgn="base" hangingPunct="0">
        <a:spcBef>
          <a:spcPct val="0"/>
        </a:spcBef>
        <a:spcAft>
          <a:spcPct val="0"/>
        </a:spcAft>
        <a:defRPr sz="1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1214755" indent="-1214755" algn="l" defTabSz="3240405" rtl="0" eaLnBrk="0" fontAlgn="base" hangingPunct="0">
        <a:spcBef>
          <a:spcPts val="350"/>
        </a:spcBef>
        <a:spcAft>
          <a:spcPct val="0"/>
        </a:spcAft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1pPr>
      <a:lvl2pPr marL="2632075" lvl="1" indent="-1011555" algn="l" defTabSz="3240405" rtl="0" eaLnBrk="0" fontAlgn="base" hangingPunct="0">
        <a:spcBef>
          <a:spcPts val="350"/>
        </a:spcBef>
        <a:spcAft>
          <a:spcPct val="0"/>
        </a:spcAft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lvl="2" indent="-809625" algn="l" defTabSz="3240405" rtl="0" eaLnBrk="0" fontAlgn="base" hangingPunct="0">
        <a:spcBef>
          <a:spcPts val="350"/>
        </a:spcBef>
        <a:spcAft>
          <a:spcPct val="0"/>
        </a:spcAft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5670550" lvl="3" indent="-811530" algn="l" defTabSz="3240405" rtl="0" eaLnBrk="0" fontAlgn="base" hangingPunct="0">
        <a:spcBef>
          <a:spcPts val="350"/>
        </a:spcBef>
        <a:spcAft>
          <a:spcPct val="0"/>
        </a:spcAft>
        <a:buChar char="–"/>
        <a:defRPr sz="700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lvl="4" indent="-809625" algn="l" defTabSz="3240405" rtl="0" eaLnBrk="0" fontAlgn="base" hangingPunct="0">
        <a:spcBef>
          <a:spcPts val="350"/>
        </a:spcBef>
        <a:spcAft>
          <a:spcPct val="0"/>
        </a:spcAft>
        <a:buChar char="»"/>
        <a:defRPr sz="7000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lvl="5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0530205" lvl="6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150090" lvl="7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3769975" lvl="8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323977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638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9885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323977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486029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648017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810006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9719945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1133983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1295971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796290" y="25631775"/>
            <a:ext cx="30619700" cy="12458700"/>
          </a:xfrm>
        </p:spPr>
        <p:txBody>
          <a:bodyPr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2"/>
              </a:buBlip>
            </a:pP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请报告人按照统一的字体字号编写张贴报</a:t>
            </a: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告。建议能够以较多的图片配合较少的文字介绍自己的研究成果。</a:t>
            </a:r>
            <a:endParaRPr lang="en-US" altLang="zh-CN" sz="72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2"/>
              </a:buBlip>
            </a:pP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海报尺寸：高</a:t>
            </a:r>
            <a:r>
              <a:rPr lang="en-US" altLang="zh-CN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120cm</a:t>
            </a: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，宽</a:t>
            </a:r>
            <a:r>
              <a:rPr lang="en-US" altLang="zh-CN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90cm</a:t>
            </a: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，海报中的图像应具有较高分辨率以保证打印质量。海报由个人打印制作、</a:t>
            </a:r>
            <a:r>
              <a:rPr lang="zh-CN" altLang="en-US" sz="72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张贴。</a:t>
            </a:r>
            <a:endParaRPr lang="zh-CN" altLang="en-US" sz="72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1929765" y="22421215"/>
            <a:ext cx="16520160" cy="306324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8800" b="1" kern="0" spc="-140" dirty="0">
                <a:solidFill>
                  <a:srgbClr val="FF0000"/>
                </a:solidFill>
                <a:uFillTx/>
                <a:latin typeface="黑体" panose="02010609060101010101" charset="-122"/>
                <a:ea typeface="黑体" panose="02010609060101010101" charset="-122"/>
                <a:cs typeface="..黑体UI-韩语" panose="02000000000000000000" pitchFamily="2" charset="-128"/>
              </a:rPr>
              <a:t>张贴报告编写、制</a:t>
            </a:r>
            <a:r>
              <a:rPr lang="zh-CN" altLang="en-US" sz="8800" b="1" kern="0" spc="-140" dirty="0">
                <a:solidFill>
                  <a:srgbClr val="FF0000"/>
                </a:solidFill>
                <a:uFillTx/>
                <a:latin typeface="黑体" panose="02010609060101010101" charset="-122"/>
                <a:ea typeface="黑体" panose="02010609060101010101" charset="-122"/>
                <a:cs typeface="..黑体UI-韩语" panose="02000000000000000000" pitchFamily="2" charset="-128"/>
              </a:rPr>
              <a:t>作规范说明：</a:t>
            </a:r>
            <a:endParaRPr lang="zh-CN" altLang="en-US" sz="8800" b="1" kern="0" spc="-140" dirty="0">
              <a:solidFill>
                <a:srgbClr val="FF0000"/>
              </a:solidFill>
              <a:uFillTx/>
              <a:latin typeface="黑体" panose="02010609060101010101" charset="-122"/>
              <a:ea typeface="黑体" panose="02010609060101010101" charset="-122"/>
              <a:cs typeface="..黑体UI-韩语" panose="02000000000000000000" pitchFamily="2" charset="-128"/>
            </a:endParaRPr>
          </a:p>
        </p:txBody>
      </p:sp>
      <p:graphicFrame>
        <p:nvGraphicFramePr>
          <p:cNvPr id="112" name="表格 111"/>
          <p:cNvGraphicFramePr/>
          <p:nvPr>
            <p:custDataLst>
              <p:tags r:id="rId3"/>
            </p:custDataLst>
          </p:nvPr>
        </p:nvGraphicFramePr>
        <p:xfrm>
          <a:off x="1929765" y="11014075"/>
          <a:ext cx="26795095" cy="932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4535"/>
                <a:gridCol w="3594100"/>
                <a:gridCol w="3426460"/>
              </a:tblGrid>
              <a:tr h="153352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标题字体：</a:t>
                      </a:r>
                      <a:r>
                        <a:rPr lang="zh-CN" altLang="en-US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微软雅黑</a:t>
                      </a:r>
                      <a:endParaRPr lang="zh-CN" altLang="en-US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70</a:t>
                      </a:r>
                      <a:endParaRPr lang="zh-CN" altLang="en-US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352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96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作者字体：仿宋（加粗）</a:t>
                      </a:r>
                      <a:endParaRPr lang="zh-CN" altLang="en-US" sz="96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45</a:t>
                      </a:r>
                      <a:endParaRPr lang="en-US" altLang="zh-CN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733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96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单位字体：仿宋</a:t>
                      </a:r>
                      <a:endParaRPr lang="zh-CN" altLang="en-US" sz="96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40</a:t>
                      </a:r>
                      <a:endParaRPr lang="en-US" altLang="zh-CN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606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96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正文小标题字体：黑体</a:t>
                      </a:r>
                      <a:endParaRPr lang="zh-CN" altLang="en-US" sz="96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098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96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正文字体：楷体</a:t>
                      </a:r>
                      <a:endParaRPr lang="zh-CN" altLang="en-US" sz="96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9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9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492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96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行间距：</a:t>
                      </a:r>
                      <a:r>
                        <a:rPr lang="en-US" altLang="zh-CN" sz="96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1.5</a:t>
                      </a:r>
                      <a:endParaRPr lang="en-US" altLang="zh-CN" sz="9600" b="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96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96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" name="标题 112"/>
          <p:cNvSpPr/>
          <p:nvPr>
            <p:ph type="ctrTitle" idx="4294967295"/>
          </p:nvPr>
        </p:nvSpPr>
        <p:spPr>
          <a:xfrm>
            <a:off x="4030345" y="4890135"/>
            <a:ext cx="24300180" cy="3597910"/>
          </a:xfrm>
        </p:spPr>
        <p:txBody>
          <a:bodyPr/>
          <a:p>
            <a:r>
              <a:rPr lang="zh-CN" altLang="en-US" sz="8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论文标题</a:t>
            </a:r>
            <a:b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r>
              <a:rPr lang="zh-CN" altLang="en-US" sz="5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作者</a:t>
            </a:r>
            <a:r>
              <a:rPr lang="en-US" altLang="zh-CN" sz="5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5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，作者</a:t>
            </a:r>
            <a:r>
              <a:rPr lang="en-US" altLang="zh-CN" sz="5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5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5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......</a:t>
            </a:r>
            <a:br>
              <a:rPr lang="zh-CN" altLang="en-US" sz="5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</a:br>
            <a:r>
              <a:rPr lang="zh-CN" altLang="en-US" sz="5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（单位</a:t>
            </a:r>
            <a:r>
              <a:rPr lang="en-US" altLang="zh-CN" sz="5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1</a:t>
            </a:r>
            <a:r>
              <a:rPr lang="zh-CN" altLang="en-US" sz="5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，单位</a:t>
            </a:r>
            <a:r>
              <a:rPr lang="en-US" altLang="zh-CN" sz="5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2</a:t>
            </a:r>
            <a:r>
              <a:rPr lang="zh-CN" altLang="en-US" sz="5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</a:t>
            </a:r>
            <a:r>
              <a:rPr lang="en-US" altLang="zh-CN" sz="5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......</a:t>
            </a:r>
            <a:r>
              <a:rPr lang="zh-CN" altLang="en-US" sz="5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）</a:t>
            </a:r>
            <a:endParaRPr lang="zh-CN" altLang="en-US" sz="5400" b="1" dirty="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  <a:sym typeface="+mn-ea"/>
            </a:endParaRPr>
          </a:p>
        </p:txBody>
      </p:sp>
      <p:sp>
        <p:nvSpPr>
          <p:cNvPr id="114" name="文本框 113"/>
          <p:cNvSpPr txBox="1"/>
          <p:nvPr>
            <p:custDataLst>
              <p:tags r:id="rId4"/>
            </p:custDataLst>
          </p:nvPr>
        </p:nvSpPr>
        <p:spPr>
          <a:xfrm>
            <a:off x="1078230" y="40681910"/>
            <a:ext cx="13997940" cy="134747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 algn="l"/>
            <a:r>
              <a:rPr lang="zh-CN" altLang="en-US" sz="4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报告人姓名：</a:t>
            </a:r>
            <a:r>
              <a:rPr lang="en-US" altLang="zh-CN" sz="4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en-US" sz="4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邮箱，</a:t>
            </a:r>
            <a:r>
              <a:rPr lang="en-US" altLang="zh-CN" sz="4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en-US" sz="4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电话。</a:t>
            </a:r>
            <a:endParaRPr lang="zh-CN" altLang="en-US" sz="48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2054*703"/>
  <p:tag name="TABLE_ENDDRAG_RECT" val="289*2388*2054*703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COMMONDATA" val="eyJoZGlkIjoiYjI3MWMyNGVhZGFhNGQ1MTJhYjFiOTQzODdhMjlhYmQifQ=="/>
  <p:tag name="RESOURCE_RECORD_KEY" val="{&quot;29&quot;:[50000213,50000047],&quot;8&quot;:[20476168,20476817]}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WPS 演示</Application>
  <PresentationFormat>自定义</PresentationFormat>
  <Paragraphs>41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黑体</vt:lpstr>
      <vt:lpstr>..黑体UI-韩语</vt:lpstr>
      <vt:lpstr>微软雅黑</vt:lpstr>
      <vt:lpstr>仿宋</vt:lpstr>
      <vt:lpstr>Times New Roman</vt:lpstr>
      <vt:lpstr>Arial Unicode MS</vt:lpstr>
      <vt:lpstr>Calibri</vt:lpstr>
      <vt:lpstr>默认设计模板</vt:lpstr>
      <vt:lpstr>论文标题 作者1，作者2，...... （单位1，单位2，......）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Faye W</dc:creator>
  <cp:lastModifiedBy>旺财</cp:lastModifiedBy>
  <cp:revision>43</cp:revision>
  <dcterms:created xsi:type="dcterms:W3CDTF">2021-03-24T06:06:00Z</dcterms:created>
  <dcterms:modified xsi:type="dcterms:W3CDTF">2026-07-08T07:52:07Z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0F34B22607394BBC9FEFA8EF147F2900_13</vt:lpwstr>
  </property>
</Properties>
</file>