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79E"/>
    <a:srgbClr val="005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3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3E2A692-1EA6-FFBF-6EBB-DF87E7AEC403}"/>
              </a:ext>
            </a:extLst>
          </p:cNvPr>
          <p:cNvSpPr txBox="1"/>
          <p:nvPr userDrawn="1"/>
        </p:nvSpPr>
        <p:spPr>
          <a:xfrm>
            <a:off x="989045" y="127221"/>
            <a:ext cx="2832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中国工程热物理学会</a:t>
            </a:r>
            <a:endParaRPr lang="en-US" altLang="zh-CN" b="1" dirty="0">
              <a:solidFill>
                <a:srgbClr val="255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传热传质学术会议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6B2C3A-26AF-477B-F9B8-8C75B161C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1381" y="55391"/>
            <a:ext cx="789992" cy="789992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9CC9351B-4EB2-E6AD-1862-78B67795915A}"/>
              </a:ext>
            </a:extLst>
          </p:cNvPr>
          <p:cNvCxnSpPr/>
          <p:nvPr userDrawn="1"/>
        </p:nvCxnSpPr>
        <p:spPr>
          <a:xfrm>
            <a:off x="0" y="936033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59000">
                  <a:srgbClr val="8FABDC"/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28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543F29B-14AE-DCA7-846E-C489E8189B90}"/>
              </a:ext>
            </a:extLst>
          </p:cNvPr>
          <p:cNvCxnSpPr/>
          <p:nvPr userDrawn="1"/>
        </p:nvCxnSpPr>
        <p:spPr>
          <a:xfrm>
            <a:off x="0" y="6770776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59000">
                  <a:srgbClr val="8FABDC"/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28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55541D67-AD8D-D030-29DC-2807A72FFC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8055" t="13584"/>
          <a:stretch>
            <a:fillRect/>
          </a:stretch>
        </p:blipFill>
        <p:spPr>
          <a:xfrm>
            <a:off x="0" y="-31348"/>
            <a:ext cx="989045" cy="9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64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8A4F2C-C122-D4E5-54DF-64106DEE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9BB922-5D96-1A95-91D9-6E0F2DE38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5AD0E9-D8CF-B7FC-741A-E313A00B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DF9B05-7DC6-9F69-98FB-7D6AB99A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41CB4B-7BEA-8B4E-110F-09D39A36C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79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D6BDAF4-55BA-207A-F031-527B08147DC8}"/>
              </a:ext>
            </a:extLst>
          </p:cNvPr>
          <p:cNvSpPr txBox="1"/>
          <p:nvPr userDrawn="1"/>
        </p:nvSpPr>
        <p:spPr>
          <a:xfrm>
            <a:off x="989045" y="127221"/>
            <a:ext cx="2832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中国工程热物理学会</a:t>
            </a:r>
            <a:endParaRPr lang="en-US" altLang="zh-CN" b="1" dirty="0">
              <a:solidFill>
                <a:srgbClr val="255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255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传热传质学术会议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7EC4454-C0D4-1883-20D1-92D83561C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1381" y="55391"/>
            <a:ext cx="789992" cy="789992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ACB0DF5-B5A8-6145-ADF0-A39BE5751A9D}"/>
              </a:ext>
            </a:extLst>
          </p:cNvPr>
          <p:cNvCxnSpPr/>
          <p:nvPr userDrawn="1"/>
        </p:nvCxnSpPr>
        <p:spPr>
          <a:xfrm>
            <a:off x="0" y="936033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59000">
                  <a:srgbClr val="8FABDC"/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28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BD5B43A-AB78-F50C-2F9B-BE685CE60C6B}"/>
              </a:ext>
            </a:extLst>
          </p:cNvPr>
          <p:cNvCxnSpPr/>
          <p:nvPr userDrawn="1"/>
        </p:nvCxnSpPr>
        <p:spPr>
          <a:xfrm>
            <a:off x="0" y="6770776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59000">
                  <a:srgbClr val="8FABDC"/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28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C9CD91E1-4F4F-6358-C00A-EC3D17CF44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8055" t="13584"/>
          <a:stretch>
            <a:fillRect/>
          </a:stretch>
        </p:blipFill>
        <p:spPr>
          <a:xfrm>
            <a:off x="0" y="-31348"/>
            <a:ext cx="989045" cy="9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6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F73F05-AB1E-573A-AA5E-C9B36ED4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B3E411-4CA8-125C-56AB-045210577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262307-0A6A-88C3-7B8C-D55F06E58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0660A2-D948-4788-3B9D-E2BEB017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F121A4-A937-EF46-DDE0-90D7B561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66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E72280-476F-6841-3892-DBB5216F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550406-2940-2E11-C5B9-950CEE02B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559068-6E33-541A-DFA1-4C2E91350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218705-BC3E-0515-1C93-D45774A0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CF8264-9BE2-0CDE-36EE-CB817D0A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EBE164-A778-23E1-7469-D8B98F22A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75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B22CEE-8357-637D-DE80-48ACAFDE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7F93EA-C6C1-0CA0-DE61-0C324218B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0D6F203-F99C-DE14-7531-16CF45EF0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D4B1C7-BF53-1D33-3655-BC726DF55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2C68017-6DF7-A3EE-A836-9A247F0C5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8200F44-F8DB-05E8-90C6-201036967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9C970A5-F718-90DF-C4E6-E2B486C1C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D3D086-41C3-0F7A-40A4-DA4587E7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1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D654A3-90D8-EE2E-2842-41DFFA9F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88D695C-AC79-DFE4-894D-EE11CF670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921AFD3-4406-45CB-B77D-2F72B0A9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589829-BEF4-F555-A092-F08729E6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72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485DC3B-6CBC-6B84-61BE-CFFDBB08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F0DE510-8F5B-2F7B-9E17-AF655A7D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EEAFDF-3B0A-40A4-16CB-7F84CFAA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8EF0D-19C7-33E7-5BAE-2FD1B483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9DD529-080A-F45A-1A20-C95EBA197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15B07D-3ED1-3652-3E55-B84A10DB7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5744A3E-DD7F-9E58-1D84-E9CDB8D56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C8C4FF-DC6F-74EF-4555-1DEF91B7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35D739-C39B-3719-71FC-03A1CB28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9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684CD4-44CC-D96B-4812-5D3E9C3E1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8422F8B-2CF4-5201-E8EF-5D1DC06A8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AF81E2-03BE-BAE5-7B03-A7944E9A4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1B778F-78C4-5CE3-EBD0-B7A41304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097C3D-FD51-A2B6-1286-41C8B2AD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11F973-8632-03DC-F80C-416FD47F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1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C6BB66-62E3-77AD-4858-78230B9F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94E431-233E-60B5-F717-606129F0D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41F3F5-3278-EB25-B53C-D9E27954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67C941-DF0A-9D33-07B5-54F5046DB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2897F9-163B-2A46-98A3-2A717ACF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271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CA7F23A-190A-E728-CCFF-6F5FD8B7B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4AB289-EFD6-07BA-042D-A87D25446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256D46-D635-B476-23DE-C1018EDD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E42950-1B79-85F9-9089-FC15C2BFC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6482E4-758F-1C49-EF4F-C9684F12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84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9C3C04A-2FA0-7CC1-9360-42E0EBE3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E792CBA-9B96-2CCC-8315-832726556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A01C6D-D8BD-B235-9DF4-CA2415FD77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144F-5414-40E4-BC40-97C12290687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167DFE-627B-6B23-EA63-3B61E76B5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85A7DE-602B-8365-C200-8F9BA7EF8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9C1BF-ADE9-4142-902F-3E01FA3A2F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63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0D54E02-F0AC-EAA1-42B8-6B68339A6B15}"/>
              </a:ext>
            </a:extLst>
          </p:cNvPr>
          <p:cNvSpPr/>
          <p:nvPr/>
        </p:nvSpPr>
        <p:spPr>
          <a:xfrm>
            <a:off x="0" y="14480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报告题目（粗体</a:t>
            </a:r>
            <a:r>
              <a:rPr 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居中）</a:t>
            </a:r>
            <a:endParaRPr 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D9A66A5-38FF-41A6-8C37-F62ADF5D3B79}"/>
              </a:ext>
            </a:extLst>
          </p:cNvPr>
          <p:cNvSpPr/>
          <p:nvPr/>
        </p:nvSpPr>
        <p:spPr>
          <a:xfrm>
            <a:off x="0" y="2201624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第一作者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第二作者，第三作者，第四作者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8A7A90-CFD9-C57D-143D-6E03F935C1C2}"/>
              </a:ext>
            </a:extLst>
          </p:cNvPr>
          <p:cNvSpPr/>
          <p:nvPr/>
        </p:nvSpPr>
        <p:spPr>
          <a:xfrm>
            <a:off x="286566" y="973357"/>
            <a:ext cx="258363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论文编号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XXXXX</a:t>
            </a:r>
            <a:endParaRPr 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7DEFA53-4DC6-C371-DBED-4E812126959D}"/>
              </a:ext>
            </a:extLst>
          </p:cNvPr>
          <p:cNvSpPr/>
          <p:nvPr/>
        </p:nvSpPr>
        <p:spPr>
          <a:xfrm>
            <a:off x="0" y="6405939"/>
            <a:ext cx="55248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作者单位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56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0910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27</Words>
  <Application>Microsoft Office PowerPoint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等线 Light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Xinran Li</dc:creator>
  <cp:lastModifiedBy>Guobin Zhang</cp:lastModifiedBy>
  <cp:revision>6</cp:revision>
  <dcterms:created xsi:type="dcterms:W3CDTF">2026-08-27T08:36:27Z</dcterms:created>
  <dcterms:modified xsi:type="dcterms:W3CDTF">2026-09-07T02:26:52Z</dcterms:modified>
</cp:coreProperties>
</file>