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8" r:id="rId2"/>
  </p:sldIdLst>
  <p:sldSz cx="32399288" cy="43199050"/>
  <p:notesSz cx="6858000" cy="9144000"/>
  <p:custDataLst>
    <p:tags r:id="rId3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6" userDrawn="1">
          <p15:clr>
            <a:srgbClr val="A4A3A4"/>
          </p15:clr>
        </p15:guide>
        <p15:guide id="2" pos="1020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CCAF6"/>
    <a:srgbClr val="EBF5FF"/>
    <a:srgbClr val="8CBBF6"/>
    <a:srgbClr val="7094DD"/>
    <a:srgbClr val="0625B4"/>
    <a:srgbClr val="F48A16"/>
    <a:srgbClr val="FFFFFF"/>
    <a:srgbClr val="091C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6" d="100"/>
          <a:sy n="16" d="100"/>
        </p:scale>
        <p:origin x="2298" y="162"/>
      </p:cViewPr>
      <p:guideLst>
        <p:guide orient="horz" pos="13606"/>
        <p:guide pos="1020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tags" Target="tags/tag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4050000" y="7070003"/>
            <a:ext cx="24300001" cy="15039999"/>
          </a:xfrm>
        </p:spPr>
        <p:txBody>
          <a:bodyPr anchor="b"/>
          <a:lstStyle>
            <a:lvl1pPr algn="ctr">
              <a:defRPr sz="15945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4050000" y="22690002"/>
            <a:ext cx="24300001" cy="10429996"/>
          </a:xfrm>
        </p:spPr>
        <p:txBody>
          <a:bodyPr/>
          <a:lstStyle>
            <a:lvl1pPr marL="0" indent="0" algn="ctr">
              <a:buNone/>
              <a:defRPr sz="6380"/>
            </a:lvl1pPr>
            <a:lvl2pPr marL="1214755" indent="0" algn="ctr">
              <a:buNone/>
              <a:defRPr sz="5315"/>
            </a:lvl2pPr>
            <a:lvl3pPr marL="2430145" indent="0" algn="ctr">
              <a:buNone/>
              <a:defRPr sz="4785"/>
            </a:lvl3pPr>
            <a:lvl4pPr marL="3644900" indent="0" algn="ctr">
              <a:buNone/>
              <a:defRPr sz="4250"/>
            </a:lvl4pPr>
            <a:lvl5pPr marL="4860290" indent="0" algn="ctr">
              <a:buNone/>
              <a:defRPr sz="4250"/>
            </a:lvl5pPr>
            <a:lvl6pPr marL="6075045" indent="0" algn="ctr">
              <a:buNone/>
              <a:defRPr sz="4250"/>
            </a:lvl6pPr>
            <a:lvl7pPr marL="7289800" indent="0" algn="ctr">
              <a:buNone/>
              <a:defRPr sz="4250"/>
            </a:lvl7pPr>
            <a:lvl8pPr marL="8505190" indent="0" algn="ctr">
              <a:buNone/>
              <a:defRPr sz="4250"/>
            </a:lvl8pPr>
            <a:lvl9pPr marL="9719945" indent="0" algn="ctr">
              <a:buNone/>
              <a:defRPr sz="4250"/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96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96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CF954CB-1C65-4A87-946A-6D2EF2EA8484}" type="slidenum">
              <a:rPr kumimoji="0" lang="zh-CN" altLang="en-US" sz="4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49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96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96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CF954CB-1C65-4A87-946A-6D2EF2EA8484}" type="slidenum">
              <a:rPr kumimoji="0" lang="zh-CN" altLang="en-US" sz="4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49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10625" y="10770003"/>
            <a:ext cx="27945002" cy="17969996"/>
          </a:xfrm>
        </p:spPr>
        <p:txBody>
          <a:bodyPr anchor="b"/>
          <a:lstStyle>
            <a:lvl1pPr>
              <a:defRPr sz="15945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210625" y="28910002"/>
            <a:ext cx="27945002" cy="9449996"/>
          </a:xfrm>
        </p:spPr>
        <p:txBody>
          <a:bodyPr/>
          <a:lstStyle>
            <a:lvl1pPr marL="0" indent="0">
              <a:buNone/>
              <a:defRPr sz="6380">
                <a:solidFill>
                  <a:schemeClr val="tx1">
                    <a:tint val="75000"/>
                  </a:schemeClr>
                </a:solidFill>
              </a:defRPr>
            </a:lvl1pPr>
            <a:lvl2pPr marL="1214755" indent="0">
              <a:buNone/>
              <a:defRPr sz="5315">
                <a:solidFill>
                  <a:schemeClr val="tx1">
                    <a:tint val="75000"/>
                  </a:schemeClr>
                </a:solidFill>
              </a:defRPr>
            </a:lvl2pPr>
            <a:lvl3pPr marL="2430145" indent="0">
              <a:buNone/>
              <a:defRPr sz="4785">
                <a:solidFill>
                  <a:schemeClr val="tx1">
                    <a:tint val="75000"/>
                  </a:schemeClr>
                </a:solidFill>
              </a:defRPr>
            </a:lvl3pPr>
            <a:lvl4pPr marL="3644900" indent="0">
              <a:buNone/>
              <a:defRPr sz="4250">
                <a:solidFill>
                  <a:schemeClr val="tx1">
                    <a:tint val="75000"/>
                  </a:schemeClr>
                </a:solidFill>
              </a:defRPr>
            </a:lvl4pPr>
            <a:lvl5pPr marL="4860290" indent="0">
              <a:buNone/>
              <a:defRPr sz="4250">
                <a:solidFill>
                  <a:schemeClr val="tx1">
                    <a:tint val="75000"/>
                  </a:schemeClr>
                </a:solidFill>
              </a:defRPr>
            </a:lvl5pPr>
            <a:lvl6pPr marL="6075045" indent="0">
              <a:buNone/>
              <a:defRPr sz="4250">
                <a:solidFill>
                  <a:schemeClr val="tx1">
                    <a:tint val="75000"/>
                  </a:schemeClr>
                </a:solidFill>
              </a:defRPr>
            </a:lvl6pPr>
            <a:lvl7pPr marL="7289800" indent="0">
              <a:buNone/>
              <a:defRPr sz="4250">
                <a:solidFill>
                  <a:schemeClr val="tx1">
                    <a:tint val="75000"/>
                  </a:schemeClr>
                </a:solidFill>
              </a:defRPr>
            </a:lvl7pPr>
            <a:lvl8pPr marL="8505190" indent="0">
              <a:buNone/>
              <a:defRPr sz="4250">
                <a:solidFill>
                  <a:schemeClr val="tx1">
                    <a:tint val="75000"/>
                  </a:schemeClr>
                </a:solidFill>
              </a:defRPr>
            </a:lvl8pPr>
            <a:lvl9pPr marL="9719945" indent="0">
              <a:buNone/>
              <a:defRPr sz="42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96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96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CF954CB-1C65-4A87-946A-6D2EF2EA8484}" type="slidenum">
              <a:rPr kumimoji="0" lang="zh-CN" altLang="en-US" sz="4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49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620000" y="10079999"/>
            <a:ext cx="14288401" cy="28510002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6491601" y="10079999"/>
            <a:ext cx="14288401" cy="28510002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96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96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CF954CB-1C65-4A87-946A-6D2EF2EA8484}" type="slidenum">
              <a:rPr kumimoji="0" lang="zh-CN" altLang="en-US" sz="4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49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31720" y="2300000"/>
            <a:ext cx="27945002" cy="8350003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153829" y="11202758"/>
            <a:ext cx="12951428" cy="5189997"/>
          </a:xfrm>
        </p:spPr>
        <p:txBody>
          <a:bodyPr anchor="ctr"/>
          <a:lstStyle>
            <a:lvl1pPr marL="0" indent="0">
              <a:buNone/>
              <a:defRPr sz="7440"/>
            </a:lvl1pPr>
            <a:lvl2pPr marL="1214755" indent="0">
              <a:buNone/>
              <a:defRPr sz="6380"/>
            </a:lvl2pPr>
            <a:lvl3pPr marL="2430145" indent="0">
              <a:buNone/>
              <a:defRPr sz="5315"/>
            </a:lvl3pPr>
            <a:lvl4pPr marL="3644900" indent="0">
              <a:buNone/>
              <a:defRPr sz="4785"/>
            </a:lvl4pPr>
            <a:lvl5pPr marL="4860290" indent="0">
              <a:buNone/>
              <a:defRPr sz="4785"/>
            </a:lvl5pPr>
            <a:lvl6pPr marL="6075045" indent="0">
              <a:buNone/>
              <a:defRPr sz="4785"/>
            </a:lvl6pPr>
            <a:lvl7pPr marL="7289800" indent="0">
              <a:buNone/>
              <a:defRPr sz="4785"/>
            </a:lvl7pPr>
            <a:lvl8pPr marL="8505190" indent="0">
              <a:buNone/>
              <a:defRPr sz="4785"/>
            </a:lvl8pPr>
            <a:lvl9pPr marL="9719945" indent="0">
              <a:buNone/>
              <a:defRPr sz="4785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153829" y="16789788"/>
            <a:ext cx="12951428" cy="22200213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16627691" y="11202758"/>
            <a:ext cx="13015213" cy="5189997"/>
          </a:xfrm>
        </p:spPr>
        <p:txBody>
          <a:bodyPr anchor="ctr"/>
          <a:lstStyle>
            <a:lvl1pPr marL="0" indent="0">
              <a:buNone/>
              <a:defRPr sz="7440"/>
            </a:lvl1pPr>
            <a:lvl2pPr marL="1214755" indent="0">
              <a:buNone/>
              <a:defRPr sz="6380"/>
            </a:lvl2pPr>
            <a:lvl3pPr marL="2430145" indent="0">
              <a:buNone/>
              <a:defRPr sz="5315"/>
            </a:lvl3pPr>
            <a:lvl4pPr marL="3644900" indent="0">
              <a:buNone/>
              <a:defRPr sz="4785"/>
            </a:lvl4pPr>
            <a:lvl5pPr marL="4860290" indent="0">
              <a:buNone/>
              <a:defRPr sz="4785"/>
            </a:lvl5pPr>
            <a:lvl6pPr marL="6075045" indent="0">
              <a:buNone/>
              <a:defRPr sz="4785"/>
            </a:lvl6pPr>
            <a:lvl7pPr marL="7289800" indent="0">
              <a:buNone/>
              <a:defRPr sz="4785"/>
            </a:lvl7pPr>
            <a:lvl8pPr marL="8505190" indent="0">
              <a:buNone/>
              <a:defRPr sz="4785"/>
            </a:lvl8pPr>
            <a:lvl9pPr marL="9719945" indent="0">
              <a:buNone/>
              <a:defRPr sz="4785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16627691" y="16789788"/>
            <a:ext cx="13015213" cy="22200213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96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96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CF954CB-1C65-4A87-946A-6D2EF2EA8484}" type="slidenum">
              <a:rPr kumimoji="0" lang="zh-CN" altLang="en-US" sz="4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49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96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96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CF954CB-1C65-4A87-946A-6D2EF2EA8484}" type="slidenum">
              <a:rPr kumimoji="0" lang="zh-CN" altLang="en-US" sz="4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49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96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96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CF954CB-1C65-4A87-946A-6D2EF2EA8484}" type="slidenum">
              <a:rPr kumimoji="0" lang="zh-CN" altLang="en-US" sz="4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49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31720" y="2880000"/>
            <a:ext cx="10449843" cy="10079999"/>
          </a:xfrm>
        </p:spPr>
        <p:txBody>
          <a:bodyPr anchor="b"/>
          <a:lstStyle>
            <a:lvl1pPr>
              <a:defRPr sz="8505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3774221" y="6220000"/>
            <a:ext cx="16402501" cy="30699998"/>
          </a:xfrm>
        </p:spPr>
        <p:txBody>
          <a:bodyPr/>
          <a:lstStyle>
            <a:lvl1pPr>
              <a:defRPr sz="8505"/>
            </a:lvl1pPr>
            <a:lvl2pPr>
              <a:defRPr sz="7440"/>
            </a:lvl2pPr>
            <a:lvl3pPr>
              <a:defRPr sz="6380"/>
            </a:lvl3pPr>
            <a:lvl4pPr>
              <a:defRPr sz="5315"/>
            </a:lvl4pPr>
            <a:lvl5pPr>
              <a:defRPr sz="5315"/>
            </a:lvl5pPr>
            <a:lvl6pPr>
              <a:defRPr sz="5315"/>
            </a:lvl6pPr>
            <a:lvl7pPr>
              <a:defRPr sz="5315"/>
            </a:lvl7pPr>
            <a:lvl8pPr>
              <a:defRPr sz="5315"/>
            </a:lvl8pPr>
            <a:lvl9pPr>
              <a:defRPr sz="5315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231720" y="12959999"/>
            <a:ext cx="10449843" cy="24010002"/>
          </a:xfrm>
        </p:spPr>
        <p:txBody>
          <a:bodyPr/>
          <a:lstStyle>
            <a:lvl1pPr marL="0" indent="0">
              <a:buNone/>
              <a:defRPr sz="4250"/>
            </a:lvl1pPr>
            <a:lvl2pPr marL="1214755" indent="0">
              <a:buNone/>
              <a:defRPr sz="3720"/>
            </a:lvl2pPr>
            <a:lvl3pPr marL="2430145" indent="0">
              <a:buNone/>
              <a:defRPr sz="3190"/>
            </a:lvl3pPr>
            <a:lvl4pPr marL="3644900" indent="0">
              <a:buNone/>
              <a:defRPr sz="2655"/>
            </a:lvl4pPr>
            <a:lvl5pPr marL="4860290" indent="0">
              <a:buNone/>
              <a:defRPr sz="2655"/>
            </a:lvl5pPr>
            <a:lvl6pPr marL="6075045" indent="0">
              <a:buNone/>
              <a:defRPr sz="2655"/>
            </a:lvl6pPr>
            <a:lvl7pPr marL="7289800" indent="0">
              <a:buNone/>
              <a:defRPr sz="2655"/>
            </a:lvl7pPr>
            <a:lvl8pPr marL="8505190" indent="0">
              <a:buNone/>
              <a:defRPr sz="2655"/>
            </a:lvl8pPr>
            <a:lvl9pPr marL="9719945" indent="0">
              <a:buNone/>
              <a:defRPr sz="2655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96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96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CF954CB-1C65-4A87-946A-6D2EF2EA8484}" type="slidenum">
              <a:rPr kumimoji="0" lang="zh-CN" altLang="en-US" sz="4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49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31720" y="2880000"/>
            <a:ext cx="11069334" cy="10079999"/>
          </a:xfrm>
        </p:spPr>
        <p:txBody>
          <a:bodyPr anchor="b"/>
          <a:lstStyle>
            <a:lvl1pPr>
              <a:defRPr sz="8505"/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774221" y="2880006"/>
            <a:ext cx="16402501" cy="34039998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8505"/>
            </a:lvl1pPr>
            <a:lvl2pPr marL="1214755" indent="0">
              <a:buNone/>
              <a:defRPr sz="7440"/>
            </a:lvl2pPr>
            <a:lvl3pPr marL="2430145" indent="0">
              <a:buNone/>
              <a:defRPr sz="6380"/>
            </a:lvl3pPr>
            <a:lvl4pPr marL="3644900" indent="0">
              <a:buNone/>
              <a:defRPr sz="5315"/>
            </a:lvl4pPr>
            <a:lvl5pPr marL="4860290" indent="0">
              <a:buNone/>
              <a:defRPr sz="5315"/>
            </a:lvl5pPr>
            <a:lvl6pPr marL="6075045" indent="0">
              <a:buNone/>
              <a:defRPr sz="5315"/>
            </a:lvl6pPr>
            <a:lvl7pPr marL="7289800" indent="0">
              <a:buNone/>
              <a:defRPr sz="5315"/>
            </a:lvl7pPr>
            <a:lvl8pPr marL="8505190" indent="0">
              <a:buNone/>
              <a:defRPr sz="5315"/>
            </a:lvl8pPr>
            <a:lvl9pPr marL="9719945" indent="0">
              <a:buNone/>
              <a:defRPr sz="5315"/>
            </a:lvl9pPr>
          </a:lstStyle>
          <a:p>
            <a:pPr marL="0" marR="0" lvl="0" indent="0" algn="l" defTabSz="3240405" rtl="0" eaLnBrk="0" fontAlgn="base" latinLnBrk="0" hangingPunct="0">
              <a:lnSpc>
                <a:spcPct val="100000"/>
              </a:lnSpc>
              <a:spcBef>
                <a:spcPts val="35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8505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231720" y="12959999"/>
            <a:ext cx="11069334" cy="24010002"/>
          </a:xfrm>
        </p:spPr>
        <p:txBody>
          <a:bodyPr/>
          <a:lstStyle>
            <a:lvl1pPr marL="0" indent="0">
              <a:buNone/>
              <a:defRPr sz="5315"/>
            </a:lvl1pPr>
            <a:lvl2pPr marL="1214755" indent="0">
              <a:buNone/>
              <a:defRPr sz="4785"/>
            </a:lvl2pPr>
            <a:lvl3pPr marL="2430145" indent="0">
              <a:buNone/>
              <a:defRPr sz="4250"/>
            </a:lvl3pPr>
            <a:lvl4pPr marL="3644900" indent="0">
              <a:buNone/>
              <a:defRPr sz="3720"/>
            </a:lvl4pPr>
            <a:lvl5pPr marL="4860290" indent="0">
              <a:buNone/>
              <a:defRPr sz="3720"/>
            </a:lvl5pPr>
            <a:lvl6pPr marL="6075045" indent="0">
              <a:buNone/>
              <a:defRPr sz="3720"/>
            </a:lvl6pPr>
            <a:lvl7pPr marL="7289800" indent="0">
              <a:buNone/>
              <a:defRPr sz="3720"/>
            </a:lvl7pPr>
            <a:lvl8pPr marL="8505190" indent="0">
              <a:buNone/>
              <a:defRPr sz="3720"/>
            </a:lvl8pPr>
            <a:lvl9pPr marL="9719945" indent="0">
              <a:buNone/>
              <a:defRPr sz="372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96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96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CF954CB-1C65-4A87-946A-6D2EF2EA8484}" type="slidenum">
              <a:rPr kumimoji="0" lang="zh-CN" altLang="en-US" sz="4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49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96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96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CF954CB-1C65-4A87-946A-6D2EF2EA8484}" type="slidenum">
              <a:rPr kumimoji="0" lang="zh-CN" altLang="en-US" sz="4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49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23490001" y="1730003"/>
            <a:ext cx="7290000" cy="36859998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620000" y="1730003"/>
            <a:ext cx="21447393" cy="36859998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第二级</a:t>
            </a:r>
          </a:p>
          <a:p>
            <a:pPr lvl="2"/>
            <a:r>
              <a:rPr lang="zh-CN" altLang="en-US" noProof="1"/>
              <a:t>第三级</a:t>
            </a:r>
          </a:p>
          <a:p>
            <a:pPr lvl="3"/>
            <a:r>
              <a:rPr lang="zh-CN" altLang="en-US" noProof="1"/>
              <a:t>第四级</a:t>
            </a:r>
          </a:p>
          <a:p>
            <a:pPr lvl="4"/>
            <a:r>
              <a:rPr lang="zh-CN" altLang="en-US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96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96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CF954CB-1C65-4A87-946A-6D2EF2EA8484}" type="slidenum">
              <a:rPr kumimoji="0" lang="zh-CN" altLang="en-US" sz="4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49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1619250" y="1730375"/>
            <a:ext cx="29160788" cy="71993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en-US" dirty="0"/>
              <a:t>单击此处编辑母版标题样式</a:t>
            </a:r>
          </a:p>
        </p:txBody>
      </p:sp>
      <p:sp>
        <p:nvSpPr>
          <p:cNvPr id="1027" name="文本占位符 1026"/>
          <p:cNvSpPr>
            <a:spLocks noGrp="1"/>
          </p:cNvSpPr>
          <p:nvPr>
            <p:ph type="body" idx="1"/>
          </p:nvPr>
        </p:nvSpPr>
        <p:spPr>
          <a:xfrm>
            <a:off x="1619250" y="10080625"/>
            <a:ext cx="29160788" cy="2850991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en-US" dirty="0"/>
              <a:t>单击此处编辑母版文本样式</a:t>
            </a:r>
          </a:p>
          <a:p>
            <a:pPr lvl="1"/>
            <a:r>
              <a:rPr lang="en-US" altLang="en-US" dirty="0"/>
              <a:t>第二级</a:t>
            </a:r>
          </a:p>
          <a:p>
            <a:pPr lvl="2"/>
            <a:r>
              <a:rPr lang="en-US" altLang="en-US" dirty="0"/>
              <a:t>第三级</a:t>
            </a:r>
          </a:p>
          <a:p>
            <a:pPr lvl="3"/>
            <a:r>
              <a:rPr lang="en-US" altLang="en-US" dirty="0"/>
              <a:t>第四级</a:t>
            </a:r>
          </a:p>
          <a:p>
            <a:pPr lvl="4"/>
            <a:r>
              <a:rPr lang="en-US" altLang="en-US" dirty="0"/>
              <a:t>第五级</a:t>
            </a:r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1619250" y="39339838"/>
            <a:ext cx="7561263" cy="300037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eaLnBrk="1" hangingPunct="1">
              <a:defRPr sz="4960" noProof="1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96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11069638" y="39339838"/>
            <a:ext cx="10260013" cy="300037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 eaLnBrk="1" hangingPunct="1">
              <a:defRPr sz="4960" noProof="1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496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23220363" y="39339838"/>
            <a:ext cx="7559675" cy="300037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49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CF954CB-1C65-4A87-946A-6D2EF2EA8484}" type="slidenum">
              <a:rPr kumimoji="0" lang="zh-CN" altLang="en-US" sz="4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en-US" sz="49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3240405" rtl="0" eaLnBrk="0" fontAlgn="base" hangingPunct="0">
        <a:spcBef>
          <a:spcPct val="0"/>
        </a:spcBef>
        <a:spcAft>
          <a:spcPct val="0"/>
        </a:spcAft>
        <a:defRPr sz="155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defTabSz="3240405" rtl="0" eaLnBrk="0" fontAlgn="base" hangingPunct="0">
        <a:spcBef>
          <a:spcPct val="0"/>
        </a:spcBef>
        <a:spcAft>
          <a:spcPct val="0"/>
        </a:spcAft>
        <a:defRPr sz="155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defTabSz="3240405" rtl="0" eaLnBrk="0" fontAlgn="base" hangingPunct="0">
        <a:spcBef>
          <a:spcPct val="0"/>
        </a:spcBef>
        <a:spcAft>
          <a:spcPct val="0"/>
        </a:spcAft>
        <a:defRPr sz="155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defTabSz="3240405" rtl="0" eaLnBrk="0" fontAlgn="base" hangingPunct="0">
        <a:spcBef>
          <a:spcPct val="0"/>
        </a:spcBef>
        <a:spcAft>
          <a:spcPct val="0"/>
        </a:spcAft>
        <a:defRPr sz="155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defTabSz="3240405" rtl="0" eaLnBrk="0" fontAlgn="base" hangingPunct="0">
        <a:spcBef>
          <a:spcPct val="0"/>
        </a:spcBef>
        <a:spcAft>
          <a:spcPct val="0"/>
        </a:spcAft>
        <a:defRPr sz="155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defTabSz="3240405" rtl="0" fontAlgn="base">
        <a:spcBef>
          <a:spcPct val="0"/>
        </a:spcBef>
        <a:spcAft>
          <a:spcPct val="0"/>
        </a:spcAft>
        <a:defRPr sz="155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defTabSz="3240405" rtl="0" fontAlgn="base">
        <a:spcBef>
          <a:spcPct val="0"/>
        </a:spcBef>
        <a:spcAft>
          <a:spcPct val="0"/>
        </a:spcAft>
        <a:defRPr sz="155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defTabSz="3240405" rtl="0" fontAlgn="base">
        <a:spcBef>
          <a:spcPct val="0"/>
        </a:spcBef>
        <a:spcAft>
          <a:spcPct val="0"/>
        </a:spcAft>
        <a:defRPr sz="155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defTabSz="3240405" rtl="0" fontAlgn="base">
        <a:spcBef>
          <a:spcPct val="0"/>
        </a:spcBef>
        <a:spcAft>
          <a:spcPct val="0"/>
        </a:spcAft>
        <a:defRPr sz="155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1214755" indent="-1214755" algn="l" defTabSz="3240405" rtl="0" eaLnBrk="0" fontAlgn="base" hangingPunct="0">
        <a:spcBef>
          <a:spcPts val="350"/>
        </a:spcBef>
        <a:spcAft>
          <a:spcPct val="0"/>
        </a:spcAft>
        <a:buChar char="•"/>
        <a:defRPr sz="11300" kern="1200">
          <a:solidFill>
            <a:schemeClr val="tx1"/>
          </a:solidFill>
          <a:latin typeface="+mn-lt"/>
          <a:ea typeface="+mn-ea"/>
          <a:cs typeface="+mn-cs"/>
        </a:defRPr>
      </a:lvl1pPr>
      <a:lvl2pPr marL="2632075" lvl="1" indent="-1011555" algn="l" defTabSz="3240405" rtl="0" eaLnBrk="0" fontAlgn="base" hangingPunct="0">
        <a:spcBef>
          <a:spcPts val="350"/>
        </a:spcBef>
        <a:spcAft>
          <a:spcPct val="0"/>
        </a:spcAft>
        <a:buChar char="–"/>
        <a:defRPr sz="9900" kern="1200">
          <a:solidFill>
            <a:schemeClr val="tx1"/>
          </a:solidFill>
          <a:latin typeface="+mn-lt"/>
          <a:ea typeface="+mn-ea"/>
          <a:cs typeface="+mn-cs"/>
        </a:defRPr>
      </a:lvl2pPr>
      <a:lvl3pPr marL="4050030" lvl="2" indent="-809625" algn="l" defTabSz="3240405" rtl="0" eaLnBrk="0" fontAlgn="base" hangingPunct="0">
        <a:spcBef>
          <a:spcPts val="350"/>
        </a:spcBef>
        <a:spcAft>
          <a:spcPct val="0"/>
        </a:spcAft>
        <a:buChar char="•"/>
        <a:defRPr sz="8500" kern="1200">
          <a:solidFill>
            <a:schemeClr val="tx1"/>
          </a:solidFill>
          <a:latin typeface="+mn-lt"/>
          <a:ea typeface="+mn-ea"/>
          <a:cs typeface="+mn-cs"/>
        </a:defRPr>
      </a:lvl3pPr>
      <a:lvl4pPr marL="5670550" lvl="3" indent="-811530" algn="l" defTabSz="3240405" rtl="0" eaLnBrk="0" fontAlgn="base" hangingPunct="0">
        <a:spcBef>
          <a:spcPts val="350"/>
        </a:spcBef>
        <a:spcAft>
          <a:spcPct val="0"/>
        </a:spcAft>
        <a:buChar char="–"/>
        <a:defRPr sz="7000" kern="1200">
          <a:solidFill>
            <a:schemeClr val="tx1"/>
          </a:solidFill>
          <a:latin typeface="+mn-lt"/>
          <a:ea typeface="+mn-ea"/>
          <a:cs typeface="+mn-cs"/>
        </a:defRPr>
      </a:lvl4pPr>
      <a:lvl5pPr marL="7289800" lvl="4" indent="-809625" algn="l" defTabSz="3240405" rtl="0" eaLnBrk="0" fontAlgn="base" hangingPunct="0">
        <a:spcBef>
          <a:spcPts val="350"/>
        </a:spcBef>
        <a:spcAft>
          <a:spcPct val="0"/>
        </a:spcAft>
        <a:buChar char="»"/>
        <a:defRPr sz="7000" kern="1200">
          <a:solidFill>
            <a:schemeClr val="tx1"/>
          </a:solidFill>
          <a:latin typeface="+mn-lt"/>
          <a:ea typeface="+mn-ea"/>
          <a:cs typeface="+mn-cs"/>
        </a:defRPr>
      </a:lvl5pPr>
      <a:lvl6pPr marL="8909685" lvl="5" indent="-810260" algn="l" defTabSz="3239770" eaLnBrk="1" fontAlgn="base" latinLnBrk="0" hangingPunct="1">
        <a:lnSpc>
          <a:spcPct val="100000"/>
        </a:lnSpc>
        <a:spcBef>
          <a:spcPts val="350"/>
        </a:spcBef>
        <a:spcAft>
          <a:spcPct val="0"/>
        </a:spcAft>
        <a:buChar char="»"/>
        <a:defRPr sz="708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0530205" lvl="6" indent="-810260" algn="l" defTabSz="3239770" eaLnBrk="1" fontAlgn="base" latinLnBrk="0" hangingPunct="1">
        <a:lnSpc>
          <a:spcPct val="100000"/>
        </a:lnSpc>
        <a:spcBef>
          <a:spcPts val="350"/>
        </a:spcBef>
        <a:spcAft>
          <a:spcPct val="0"/>
        </a:spcAft>
        <a:buChar char="»"/>
        <a:defRPr sz="708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2150090" lvl="7" indent="-810260" algn="l" defTabSz="3239770" eaLnBrk="1" fontAlgn="base" latinLnBrk="0" hangingPunct="1">
        <a:lnSpc>
          <a:spcPct val="100000"/>
        </a:lnSpc>
        <a:spcBef>
          <a:spcPts val="350"/>
        </a:spcBef>
        <a:spcAft>
          <a:spcPct val="0"/>
        </a:spcAft>
        <a:buChar char="»"/>
        <a:defRPr sz="708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3769975" lvl="8" indent="-810260" algn="l" defTabSz="3239770" eaLnBrk="1" fontAlgn="base" latinLnBrk="0" hangingPunct="1">
        <a:lnSpc>
          <a:spcPct val="100000"/>
        </a:lnSpc>
        <a:spcBef>
          <a:spcPts val="350"/>
        </a:spcBef>
        <a:spcAft>
          <a:spcPct val="0"/>
        </a:spcAft>
        <a:buChar char="»"/>
        <a:defRPr sz="7085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323977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638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1619885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323977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486029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6480175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810006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9719945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1133983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12959715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80B29B-E475-77A2-F4D3-CB03C2EE50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3">
            <a:extLst>
              <a:ext uri="{FF2B5EF4-FFF2-40B4-BE49-F238E27FC236}">
                <a16:creationId xmlns:a16="http://schemas.microsoft.com/office/drawing/2014/main" id="{94E44995-57F0-A9FE-FD2C-11D0DB2215D6}"/>
              </a:ext>
            </a:extLst>
          </p:cNvPr>
          <p:cNvSpPr/>
          <p:nvPr/>
        </p:nvSpPr>
        <p:spPr>
          <a:xfrm>
            <a:off x="374650" y="4040951"/>
            <a:ext cx="31391225" cy="2868942"/>
          </a:xfrm>
          <a:prstGeom prst="roundRect">
            <a:avLst>
              <a:gd name="adj" fmla="val 10870"/>
            </a:avLst>
          </a:prstGeom>
          <a:gradFill rotWithShape="1">
            <a:gsLst>
              <a:gs pos="0">
                <a:srgbClr val="8CBBF6">
                  <a:alpha val="20000"/>
                </a:srgbClr>
              </a:gs>
              <a:gs pos="100000">
                <a:schemeClr val="bg1"/>
              </a:gs>
            </a:gsLst>
            <a:lin ang="5400000" scaled="1"/>
            <a:tileRect/>
          </a:gradFill>
          <a:ln w="9525" cap="flat" cmpd="sng">
            <a:noFill/>
            <a:prstDash val="solid"/>
            <a:headEnd type="none" w="med" len="med"/>
            <a:tailEnd type="none" w="med" len="med"/>
          </a:ln>
        </p:spPr>
        <p:txBody>
          <a:bodyPr wrap="none" lIns="90004" tIns="45001" rIns="90004" bIns="45001" anchor="ctr" anchorCtr="0"/>
          <a:lstStyle/>
          <a:p>
            <a:pPr eaLnBrk="1" hangingPunct="1"/>
            <a:endParaRPr lang="en-US" altLang="zh-CN" sz="85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utoShape 50">
            <a:extLst>
              <a:ext uri="{FF2B5EF4-FFF2-40B4-BE49-F238E27FC236}">
                <a16:creationId xmlns:a16="http://schemas.microsoft.com/office/drawing/2014/main" id="{8251FA36-47CA-18A7-3129-5DB079738191}"/>
              </a:ext>
            </a:extLst>
          </p:cNvPr>
          <p:cNvSpPr/>
          <p:nvPr/>
        </p:nvSpPr>
        <p:spPr>
          <a:xfrm>
            <a:off x="16521430" y="7125917"/>
            <a:ext cx="15244445" cy="23953523"/>
          </a:xfrm>
          <a:prstGeom prst="roundRect">
            <a:avLst>
              <a:gd name="adj" fmla="val 7000"/>
            </a:avLst>
          </a:prstGeom>
          <a:solidFill>
            <a:schemeClr val="bg1"/>
          </a:solidFill>
          <a:ln w="9525" cap="flat" cmpd="sng">
            <a:solidFill>
              <a:srgbClr val="8CCAF6"/>
            </a:solidFill>
            <a:prstDash val="solid"/>
            <a:headEnd type="none" w="med" len="med"/>
            <a:tailEnd type="none" w="med" len="med"/>
          </a:ln>
        </p:spPr>
        <p:txBody>
          <a:bodyPr wrap="none" lIns="157515" tIns="78757" rIns="157515" bIns="78757" anchor="ctr" anchorCtr="0"/>
          <a:lstStyle/>
          <a:p>
            <a:pPr eaLnBrk="1" hangingPunct="1"/>
            <a:endParaRPr lang="en-US" altLang="zh-CN" sz="8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5A059AA7-C42D-0A71-BFD5-ABB5BFCB0B83}"/>
              </a:ext>
            </a:extLst>
          </p:cNvPr>
          <p:cNvSpPr/>
          <p:nvPr/>
        </p:nvSpPr>
        <p:spPr>
          <a:xfrm>
            <a:off x="646430" y="7197926"/>
            <a:ext cx="15245715" cy="12313368"/>
          </a:xfrm>
          <a:prstGeom prst="roundRect">
            <a:avLst>
              <a:gd name="adj" fmla="val 7000"/>
            </a:avLst>
          </a:prstGeom>
          <a:solidFill>
            <a:schemeClr val="bg1"/>
          </a:solidFill>
          <a:ln w="6350" cap="flat" cmpd="sng">
            <a:solidFill>
              <a:srgbClr val="8CCAF6"/>
            </a:solidFill>
            <a:prstDash val="solid"/>
            <a:headEnd type="none" w="med" len="med"/>
            <a:tailEnd type="none" w="med" len="med"/>
          </a:ln>
        </p:spPr>
        <p:txBody>
          <a:bodyPr wrap="none" lIns="157515" tIns="78757" rIns="157515" bIns="78757" anchor="ctr" anchorCtr="0"/>
          <a:lstStyle/>
          <a:p>
            <a:pPr eaLnBrk="1" hangingPunct="1"/>
            <a:endParaRPr lang="en-US" altLang="zh-CN" sz="8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6AF57052-6DA0-BE28-CC72-E21830473CFE}"/>
              </a:ext>
            </a:extLst>
          </p:cNvPr>
          <p:cNvSpPr/>
          <p:nvPr/>
        </p:nvSpPr>
        <p:spPr>
          <a:xfrm>
            <a:off x="647914" y="19996529"/>
            <a:ext cx="15246350" cy="22242780"/>
          </a:xfrm>
          <a:prstGeom prst="roundRect">
            <a:avLst>
              <a:gd name="adj" fmla="val 7000"/>
            </a:avLst>
          </a:prstGeom>
          <a:solidFill>
            <a:schemeClr val="bg1"/>
          </a:solidFill>
          <a:ln w="9525" cap="flat" cmpd="sng">
            <a:solidFill>
              <a:srgbClr val="8CCAF6"/>
            </a:solidFill>
            <a:prstDash val="solid"/>
            <a:headEnd type="none" w="med" len="med"/>
            <a:tailEnd type="none" w="med" len="med"/>
          </a:ln>
        </p:spPr>
        <p:txBody>
          <a:bodyPr wrap="none" lIns="157515" tIns="78757" rIns="157515" bIns="78757" anchor="ctr" anchorCtr="0"/>
          <a:lstStyle/>
          <a:p>
            <a:pPr eaLnBrk="1" hangingPunct="1"/>
            <a:endParaRPr lang="en-US" altLang="zh-CN" sz="8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AutoShape 50">
            <a:extLst>
              <a:ext uri="{FF2B5EF4-FFF2-40B4-BE49-F238E27FC236}">
                <a16:creationId xmlns:a16="http://schemas.microsoft.com/office/drawing/2014/main" id="{ADF67CEE-1493-4481-AFAA-3458287BC5BF}"/>
              </a:ext>
            </a:extLst>
          </p:cNvPr>
          <p:cNvSpPr/>
          <p:nvPr/>
        </p:nvSpPr>
        <p:spPr>
          <a:xfrm>
            <a:off x="16521430" y="31567755"/>
            <a:ext cx="15244445" cy="10620000"/>
          </a:xfrm>
          <a:prstGeom prst="roundRect">
            <a:avLst>
              <a:gd name="adj" fmla="val 7000"/>
            </a:avLst>
          </a:prstGeom>
          <a:solidFill>
            <a:schemeClr val="bg1"/>
          </a:solidFill>
          <a:ln w="9525" cap="flat" cmpd="sng">
            <a:solidFill>
              <a:srgbClr val="8CCAF6"/>
            </a:solidFill>
            <a:prstDash val="solid"/>
            <a:headEnd type="none" w="med" len="med"/>
            <a:tailEnd type="none" w="med" len="med"/>
          </a:ln>
        </p:spPr>
        <p:txBody>
          <a:bodyPr wrap="none" lIns="157515" tIns="78757" rIns="157515" bIns="78757" anchor="ctr" anchorCtr="0"/>
          <a:lstStyle/>
          <a:p>
            <a:pPr eaLnBrk="1" hangingPunct="1"/>
            <a:endParaRPr lang="en-US" altLang="zh-CN" sz="8500" dirty="0">
              <a:latin typeface="Calibri" panose="020F0502020204030204" pitchFamily="34" charset="0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A6CBD965-2FC9-922B-6816-E5C9F85E13AB}"/>
              </a:ext>
            </a:extLst>
          </p:cNvPr>
          <p:cNvGrpSpPr/>
          <p:nvPr/>
        </p:nvGrpSpPr>
        <p:grpSpPr>
          <a:xfrm>
            <a:off x="285876" y="1"/>
            <a:ext cx="31646553" cy="3795334"/>
            <a:chOff x="285876" y="1"/>
            <a:chExt cx="31646553" cy="3795334"/>
          </a:xfrm>
        </p:grpSpPr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08D7896A-78C7-5AB3-D683-6F22468B89D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b="21686"/>
            <a:stretch>
              <a:fillRect/>
            </a:stretch>
          </p:blipFill>
          <p:spPr>
            <a:xfrm>
              <a:off x="285876" y="1"/>
              <a:ext cx="31646553" cy="3795334"/>
            </a:xfrm>
            <a:prstGeom prst="rect">
              <a:avLst/>
            </a:prstGeom>
          </p:spPr>
        </p:pic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3213DFC7-BA84-4469-8A3A-402607B8C5FC}"/>
                </a:ext>
              </a:extLst>
            </p:cNvPr>
            <p:cNvSpPr txBox="1"/>
            <p:nvPr/>
          </p:nvSpPr>
          <p:spPr>
            <a:xfrm>
              <a:off x="7089618" y="882005"/>
              <a:ext cx="18220052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6000" b="1" spc="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2026</a:t>
              </a:r>
              <a:r>
                <a:rPr lang="zh-CN" altLang="en-US" sz="6000" b="1" spc="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年中国工程热物理学会传热传质学术会议</a:t>
              </a: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E1B6C062-A9F7-D6B4-D7F5-094314331B84}"/>
                </a:ext>
              </a:extLst>
            </p:cNvPr>
            <p:cNvSpPr txBox="1"/>
            <p:nvPr/>
          </p:nvSpPr>
          <p:spPr>
            <a:xfrm>
              <a:off x="13814219" y="2363255"/>
              <a:ext cx="534727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202</a:t>
              </a:r>
              <a:r>
                <a:rPr lang="en-US" altLang="zh-CN" sz="24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</a:t>
              </a:r>
              <a:r>
                <a:rPr lang="zh-CN" altLang="en-US" sz="24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年10月</a:t>
              </a:r>
              <a:r>
                <a:rPr lang="en-US" altLang="zh-CN" sz="24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16-19</a:t>
              </a:r>
              <a:r>
                <a:rPr lang="zh-CN" altLang="en-US" sz="2400" b="1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日 中国·西安</a:t>
              </a:r>
            </a:p>
          </p:txBody>
        </p:sp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DBE2846C-FE6C-B0EF-5EF0-85AAE18BEA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r="70507"/>
            <a:stretch>
              <a:fillRect/>
            </a:stretch>
          </p:blipFill>
          <p:spPr>
            <a:xfrm>
              <a:off x="2950172" y="431788"/>
              <a:ext cx="1512168" cy="1373088"/>
            </a:xfrm>
            <a:prstGeom prst="rect">
              <a:avLst/>
            </a:prstGeom>
          </p:spPr>
        </p:pic>
      </p:grpSp>
      <p:sp>
        <p:nvSpPr>
          <p:cNvPr id="17" name="矩形 16">
            <a:extLst>
              <a:ext uri="{FF2B5EF4-FFF2-40B4-BE49-F238E27FC236}">
                <a16:creationId xmlns:a16="http://schemas.microsoft.com/office/drawing/2014/main" id="{A6508326-44E9-4282-B3C5-6C99A03AA3C7}"/>
              </a:ext>
            </a:extLst>
          </p:cNvPr>
          <p:cNvSpPr/>
          <p:nvPr/>
        </p:nvSpPr>
        <p:spPr>
          <a:xfrm>
            <a:off x="861940" y="4317605"/>
            <a:ext cx="258363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论文编号</a:t>
            </a:r>
            <a:r>
              <a:rPr lang="en-US" sz="20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-</a:t>
            </a:r>
            <a:r>
              <a:rPr lang="en-US" sz="2000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XXXXX</a:t>
            </a:r>
            <a:endParaRPr lang="en-US" sz="2000" dirty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BB579C28-5186-4EC1-92A5-F0891371B6C0}"/>
              </a:ext>
            </a:extLst>
          </p:cNvPr>
          <p:cNvSpPr/>
          <p:nvPr/>
        </p:nvSpPr>
        <p:spPr>
          <a:xfrm>
            <a:off x="9974262" y="467764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00009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报告题目</a:t>
            </a:r>
            <a:endParaRPr lang="en-US" sz="2800" b="1" dirty="0">
              <a:solidFill>
                <a:srgbClr val="00009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68673C5-A9DB-4E20-8159-40FEDC6B4B48}"/>
              </a:ext>
            </a:extLst>
          </p:cNvPr>
          <p:cNvSpPr/>
          <p:nvPr/>
        </p:nvSpPr>
        <p:spPr>
          <a:xfrm>
            <a:off x="9974262" y="5239758"/>
            <a:ext cx="12192000" cy="9612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第一作者</a:t>
            </a: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*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，</a:t>
            </a:r>
            <a:r>
              <a:rPr 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第二作者，第三作者，第四作者</a:t>
            </a:r>
            <a:endParaRPr lang="en-US" altLang="zh-CN" sz="2000" b="1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作者单位</a:t>
            </a:r>
            <a:endParaRPr 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973962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YjI3MWMyNGVhZGFhNGQ1MTJhYjFiOTQzODdhMjlhYmQifQ=="/>
</p:tagLst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39</Words>
  <Application>Microsoft Office PowerPoint</Application>
  <PresentationFormat>自定义</PresentationFormat>
  <Paragraphs>6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微软雅黑</vt:lpstr>
      <vt:lpstr>Arial</vt:lpstr>
      <vt:lpstr>Calibri</vt:lpstr>
      <vt:lpstr>Times New Roman</vt:lpstr>
      <vt:lpstr>默认设计模板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Faye W</dc:creator>
  <cp:lastModifiedBy>Guobin Zhang</cp:lastModifiedBy>
  <cp:revision>17</cp:revision>
  <dcterms:created xsi:type="dcterms:W3CDTF">2021-03-24T06:06:00Z</dcterms:created>
  <dcterms:modified xsi:type="dcterms:W3CDTF">2026-09-07T02:26:46Z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2052-12.1.0.22529</vt:lpwstr>
  </property>
  <property fmtid="{D5CDD505-2E9C-101B-9397-08002B2CF9AE}" pid="3" name="ICV">
    <vt:lpwstr>600DFB3D63354BA68E86DFF3F83B4E4D_13</vt:lpwstr>
  </property>
</Properties>
</file>