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28800425" cy="43200955"/>
  <p:notesSz cx="6858000" cy="9144000"/>
  <p:custDataLst>
    <p:tags r:id="rId7"/>
  </p:custDataLst>
  <p:defaultTextStyle>
    <a:defPPr>
      <a:defRPr lang="en-US"/>
    </a:defPPr>
    <a:lvl1pPr marL="0" lvl="0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6" userDrawn="1">
          <p15:clr>
            <a:srgbClr val="A4A3A4"/>
          </p15:clr>
        </p15:guide>
        <p15:guide id="2" pos="9071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/>
    <p:restoredTop sz="94660"/>
  </p:normalViewPr>
  <p:slideViewPr>
    <p:cSldViewPr snapToGrid="0" showGuides="1">
      <p:cViewPr varScale="1">
        <p:scale>
          <a:sx n="18" d="100"/>
          <a:sy n="18" d="100"/>
        </p:scale>
        <p:origin x="3168" y="150"/>
      </p:cViewPr>
      <p:guideLst>
        <p:guide orient="horz" pos="13606"/>
        <p:guide pos="9071"/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gs" Target="tags/tag1.xml"/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32" y="7070108"/>
            <a:ext cx="24480361" cy="15040222"/>
          </a:xfrm>
        </p:spPr>
        <p:txBody>
          <a:bodyPr anchor="b"/>
          <a:lstStyle>
            <a:lvl1pPr algn="ctr">
              <a:defRPr sz="189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53" y="22690338"/>
            <a:ext cx="21600319" cy="10430151"/>
          </a:xfrm>
        </p:spPr>
        <p:txBody>
          <a:bodyPr/>
          <a:lstStyle>
            <a:lvl1pPr marL="0" indent="0" algn="ctr">
              <a:buNone/>
              <a:defRPr sz="7560"/>
            </a:lvl1pPr>
            <a:lvl2pPr marL="1440180" indent="0" algn="ctr">
              <a:buNone/>
              <a:defRPr sz="6300"/>
            </a:lvl2pPr>
            <a:lvl3pPr marL="2880360" indent="0" algn="ctr">
              <a:buNone/>
              <a:defRPr sz="5670"/>
            </a:lvl3pPr>
            <a:lvl4pPr marL="4319905" indent="0" algn="ctr">
              <a:buNone/>
              <a:defRPr sz="5040"/>
            </a:lvl4pPr>
            <a:lvl5pPr marL="5760085" indent="0" algn="ctr">
              <a:buNone/>
              <a:defRPr sz="5040"/>
            </a:lvl5pPr>
            <a:lvl6pPr marL="7200265" indent="0" algn="ctr">
              <a:buNone/>
              <a:defRPr sz="5040"/>
            </a:lvl6pPr>
            <a:lvl7pPr marL="8640445" indent="0" algn="ctr">
              <a:buNone/>
              <a:defRPr sz="5040"/>
            </a:lvl7pPr>
            <a:lvl8pPr marL="10079990" indent="0" algn="ctr">
              <a:buNone/>
              <a:defRPr sz="5040"/>
            </a:lvl8pPr>
            <a:lvl9pPr marL="11520170" indent="0" algn="ctr">
              <a:buNone/>
              <a:defRPr sz="5040"/>
            </a:lvl9pPr>
          </a:lstStyle>
          <a:p>
            <a:pPr fontAlgn="base"/>
            <a:r>
              <a:rPr lang="zh-CN" altLang="en-US" sz="7560" strike="noStrike" noProof="1"/>
              <a:t>单击此处编辑母版副标题样式</a:t>
            </a:r>
            <a:endParaRPr 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EA5719-FE92-42B7-85A6-6F634E6BB4F2}" type="datetimeFigureOut">
              <a:rPr kumimoji="0" lang="zh-CN" altLang="en-US" sz="37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五级</a:t>
            </a:r>
            <a:endParaRPr 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EA5719-FE92-42B7-85A6-6F634E6BB4F2}" type="datetimeFigureOut">
              <a:rPr kumimoji="0" lang="zh-CN" altLang="en-US" sz="37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610306" y="2300034"/>
            <a:ext cx="6210092" cy="36610544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0031" y="2300034"/>
            <a:ext cx="18270270" cy="36610544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五级</a:t>
            </a:r>
            <a:endParaRPr 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EA5719-FE92-42B7-85A6-6F634E6BB4F2}" type="datetimeFigureOut">
              <a:rPr kumimoji="0" lang="zh-CN" altLang="en-US" sz="37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五级</a:t>
            </a:r>
            <a:endParaRPr 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EA5719-FE92-42B7-85A6-6F634E6BB4F2}" type="datetimeFigureOut">
              <a:rPr kumimoji="0" lang="zh-CN" altLang="en-US" sz="37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030" y="10770172"/>
            <a:ext cx="24840367" cy="17970262"/>
          </a:xfrm>
        </p:spPr>
        <p:txBody>
          <a:bodyPr anchor="b"/>
          <a:lstStyle>
            <a:lvl1pPr>
              <a:defRPr sz="189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5030" y="28910440"/>
            <a:ext cx="24840367" cy="9450136"/>
          </a:xfrm>
        </p:spPr>
        <p:txBody>
          <a:bodyPr/>
          <a:lstStyle>
            <a:lvl1pPr marL="0" indent="0">
              <a:buNone/>
              <a:defRPr sz="7560">
                <a:solidFill>
                  <a:schemeClr val="tx1"/>
                </a:solidFill>
              </a:defRPr>
            </a:lvl1pPr>
            <a:lvl2pPr marL="1440180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2pPr>
            <a:lvl3pPr marL="2880360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3pPr>
            <a:lvl4pPr marL="4319905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4pPr>
            <a:lvl5pPr marL="5760085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5pPr>
            <a:lvl6pPr marL="7200265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6pPr>
            <a:lvl7pPr marL="8640445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7pPr>
            <a:lvl8pPr marL="10079990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8pPr>
            <a:lvl9pPr marL="11520170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756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EA5719-FE92-42B7-85A6-6F634E6BB4F2}" type="datetimeFigureOut">
              <a:rPr kumimoji="0" lang="zh-CN" altLang="en-US" sz="37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0029" y="11500170"/>
            <a:ext cx="12240181" cy="2741040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五级</a:t>
            </a:r>
            <a:endParaRPr lang="en-US" strike="noStrike" noProof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0215" y="11500170"/>
            <a:ext cx="12240181" cy="2741040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五级</a:t>
            </a:r>
            <a:endParaRPr 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EA5719-FE92-42B7-85A6-6F634E6BB4F2}" type="datetimeFigureOut">
              <a:rPr kumimoji="0" lang="zh-CN" altLang="en-US" sz="37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2300044"/>
            <a:ext cx="24840367" cy="8350126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3784" y="10590160"/>
            <a:ext cx="12183928" cy="5190073"/>
          </a:xfrm>
        </p:spPr>
        <p:txBody>
          <a:bodyPr anchor="b"/>
          <a:lstStyle>
            <a:lvl1pPr marL="0" indent="0">
              <a:buNone/>
              <a:defRPr sz="7560" b="1"/>
            </a:lvl1pPr>
            <a:lvl2pPr marL="1440180" indent="0">
              <a:buNone/>
              <a:defRPr sz="6300" b="1"/>
            </a:lvl2pPr>
            <a:lvl3pPr marL="2880360" indent="0">
              <a:buNone/>
              <a:defRPr sz="5670" b="1"/>
            </a:lvl3pPr>
            <a:lvl4pPr marL="4319905" indent="0">
              <a:buNone/>
              <a:defRPr sz="5040" b="1"/>
            </a:lvl4pPr>
            <a:lvl5pPr marL="5760085" indent="0">
              <a:buNone/>
              <a:defRPr sz="5040" b="1"/>
            </a:lvl5pPr>
            <a:lvl6pPr marL="7200265" indent="0">
              <a:buNone/>
              <a:defRPr sz="5040" b="1"/>
            </a:lvl6pPr>
            <a:lvl7pPr marL="8640445" indent="0">
              <a:buNone/>
              <a:defRPr sz="5040" b="1"/>
            </a:lvl7pPr>
            <a:lvl8pPr marL="10079990" indent="0">
              <a:buNone/>
              <a:defRPr sz="5040" b="1"/>
            </a:lvl8pPr>
            <a:lvl9pPr marL="11520170" indent="0">
              <a:buNone/>
              <a:defRPr sz="5040" b="1"/>
            </a:lvl9pPr>
          </a:lstStyle>
          <a:p>
            <a:pPr lvl="0" fontAlgn="base"/>
            <a:r>
              <a:rPr lang="zh-CN" altLang="en-US" sz="756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3784" y="15780233"/>
            <a:ext cx="12183928" cy="23210346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五级</a:t>
            </a:r>
            <a:endParaRPr lang="en-US" strike="noStrike" noProof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580217" y="10590160"/>
            <a:ext cx="12243932" cy="5190073"/>
          </a:xfrm>
        </p:spPr>
        <p:txBody>
          <a:bodyPr anchor="b"/>
          <a:lstStyle>
            <a:lvl1pPr marL="0" indent="0">
              <a:buNone/>
              <a:defRPr sz="7560" b="1"/>
            </a:lvl1pPr>
            <a:lvl2pPr marL="1440180" indent="0">
              <a:buNone/>
              <a:defRPr sz="6300" b="1"/>
            </a:lvl2pPr>
            <a:lvl3pPr marL="2880360" indent="0">
              <a:buNone/>
              <a:defRPr sz="5670" b="1"/>
            </a:lvl3pPr>
            <a:lvl4pPr marL="4319905" indent="0">
              <a:buNone/>
              <a:defRPr sz="5040" b="1"/>
            </a:lvl4pPr>
            <a:lvl5pPr marL="5760085" indent="0">
              <a:buNone/>
              <a:defRPr sz="5040" b="1"/>
            </a:lvl5pPr>
            <a:lvl6pPr marL="7200265" indent="0">
              <a:buNone/>
              <a:defRPr sz="5040" b="1"/>
            </a:lvl6pPr>
            <a:lvl7pPr marL="8640445" indent="0">
              <a:buNone/>
              <a:defRPr sz="5040" b="1"/>
            </a:lvl7pPr>
            <a:lvl8pPr marL="10079990" indent="0">
              <a:buNone/>
              <a:defRPr sz="5040" b="1"/>
            </a:lvl8pPr>
            <a:lvl9pPr marL="11520170" indent="0">
              <a:buNone/>
              <a:defRPr sz="5040" b="1"/>
            </a:lvl9pPr>
          </a:lstStyle>
          <a:p>
            <a:pPr lvl="0" fontAlgn="base"/>
            <a:r>
              <a:rPr lang="zh-CN" altLang="en-US" sz="756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580217" y="15780233"/>
            <a:ext cx="12243932" cy="23210346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五级</a:t>
            </a:r>
            <a:endParaRPr lang="en-US" strike="noStrike" noProof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EA5719-FE92-42B7-85A6-6F634E6BB4F2}" type="datetimeFigureOut">
              <a:rPr kumimoji="0" lang="zh-CN" altLang="en-US" sz="37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EA5719-FE92-42B7-85A6-6F634E6BB4F2}" type="datetimeFigureOut">
              <a:rPr kumimoji="0" lang="zh-CN" altLang="en-US" sz="37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EA5719-FE92-42B7-85A6-6F634E6BB4F2}" type="datetimeFigureOut">
              <a:rPr kumimoji="0" lang="zh-CN" altLang="en-US" sz="37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2880042"/>
            <a:ext cx="9288887" cy="10080149"/>
          </a:xfrm>
        </p:spPr>
        <p:txBody>
          <a:bodyPr anchor="b"/>
          <a:lstStyle>
            <a:lvl1pPr>
              <a:defRPr sz="10080"/>
            </a:lvl1pPr>
          </a:lstStyle>
          <a:p>
            <a:pPr fontAlgn="base"/>
            <a:r>
              <a:rPr lang="zh-CN" altLang="en-US" sz="10080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3932" y="6220102"/>
            <a:ext cx="14580215" cy="30700453"/>
          </a:xfrm>
        </p:spPr>
        <p:txBody>
          <a:bodyPr/>
          <a:lstStyle>
            <a:lvl1pPr>
              <a:defRPr sz="10080"/>
            </a:lvl1pPr>
            <a:lvl2pPr>
              <a:defRPr sz="8820"/>
            </a:lvl2pPr>
            <a:lvl3pPr>
              <a:defRPr sz="7560"/>
            </a:lvl3pPr>
            <a:lvl4pPr>
              <a:defRPr sz="6300"/>
            </a:lvl4pPr>
            <a:lvl5pPr>
              <a:defRPr sz="6300"/>
            </a:lvl5pPr>
            <a:lvl6pPr>
              <a:defRPr sz="6300"/>
            </a:lvl6pPr>
            <a:lvl7pPr>
              <a:defRPr sz="6300"/>
            </a:lvl7pPr>
            <a:lvl8pPr>
              <a:defRPr sz="6300"/>
            </a:lvl8pPr>
            <a:lvl9pPr>
              <a:defRPr sz="6300"/>
            </a:lvl9pPr>
          </a:lstStyle>
          <a:p>
            <a:pPr lvl="0" fontAlgn="base"/>
            <a:r>
              <a:rPr lang="zh-CN" altLang="en-US" sz="10080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8820" strike="noStrike" noProof="1"/>
              <a:t>二级</a:t>
            </a:r>
            <a:endParaRPr lang="zh-CN" altLang="en-US" strike="noStrike" noProof="1"/>
          </a:p>
          <a:p>
            <a:pPr lvl="2" fontAlgn="base"/>
            <a:r>
              <a:rPr lang="zh-CN" altLang="en-US" sz="7560" strike="noStrike" noProof="1"/>
              <a:t>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五级</a:t>
            </a:r>
            <a:endParaRPr lang="en-US" strike="noStrike" noProof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780" y="12960191"/>
            <a:ext cx="9288887" cy="24010358"/>
          </a:xfrm>
        </p:spPr>
        <p:txBody>
          <a:bodyPr/>
          <a:lstStyle>
            <a:lvl1pPr marL="0" indent="0">
              <a:buNone/>
              <a:defRPr sz="5040"/>
            </a:lvl1pPr>
            <a:lvl2pPr marL="1440180" indent="0">
              <a:buNone/>
              <a:defRPr sz="4410"/>
            </a:lvl2pPr>
            <a:lvl3pPr marL="2880360" indent="0">
              <a:buNone/>
              <a:defRPr sz="3780"/>
            </a:lvl3pPr>
            <a:lvl4pPr marL="4319905" indent="0">
              <a:buNone/>
              <a:defRPr sz="3150"/>
            </a:lvl4pPr>
            <a:lvl5pPr marL="5760085" indent="0">
              <a:buNone/>
              <a:defRPr sz="3150"/>
            </a:lvl5pPr>
            <a:lvl6pPr marL="7200265" indent="0">
              <a:buNone/>
              <a:defRPr sz="3150"/>
            </a:lvl6pPr>
            <a:lvl7pPr marL="8640445" indent="0">
              <a:buNone/>
              <a:defRPr sz="3150"/>
            </a:lvl7pPr>
            <a:lvl8pPr marL="10079990" indent="0">
              <a:buNone/>
              <a:defRPr sz="3150"/>
            </a:lvl8pPr>
            <a:lvl9pPr marL="11520170" indent="0">
              <a:buNone/>
              <a:defRPr sz="3150"/>
            </a:lvl9pPr>
          </a:lstStyle>
          <a:p>
            <a:pPr lvl="0" fontAlgn="base"/>
            <a:r>
              <a:rPr lang="zh-CN" altLang="en-US" sz="504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EA5719-FE92-42B7-85A6-6F634E6BB4F2}" type="datetimeFigureOut">
              <a:rPr kumimoji="0" lang="zh-CN" altLang="en-US" sz="37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2880042"/>
            <a:ext cx="9288887" cy="10080149"/>
          </a:xfrm>
        </p:spPr>
        <p:txBody>
          <a:bodyPr anchor="b"/>
          <a:lstStyle>
            <a:lvl1pPr>
              <a:defRPr sz="10080"/>
            </a:lvl1pPr>
          </a:lstStyle>
          <a:p>
            <a:pPr fontAlgn="base"/>
            <a:r>
              <a:rPr lang="zh-CN" altLang="en-US" sz="10080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43932" y="6220102"/>
            <a:ext cx="14580215" cy="3070045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10080"/>
            </a:lvl1pPr>
            <a:lvl2pPr marL="1440180" indent="0">
              <a:buNone/>
              <a:defRPr sz="8820"/>
            </a:lvl2pPr>
            <a:lvl3pPr marL="2880360" indent="0">
              <a:buNone/>
              <a:defRPr sz="7560"/>
            </a:lvl3pPr>
            <a:lvl4pPr marL="4319905" indent="0">
              <a:buNone/>
              <a:defRPr sz="6300"/>
            </a:lvl4pPr>
            <a:lvl5pPr marL="5760085" indent="0">
              <a:buNone/>
              <a:defRPr sz="6300"/>
            </a:lvl5pPr>
            <a:lvl6pPr marL="7200265" indent="0">
              <a:buNone/>
              <a:defRPr sz="6300"/>
            </a:lvl6pPr>
            <a:lvl7pPr marL="8640445" indent="0">
              <a:buNone/>
              <a:defRPr sz="6300"/>
            </a:lvl7pPr>
            <a:lvl8pPr marL="10079990" indent="0">
              <a:buNone/>
              <a:defRPr sz="6300"/>
            </a:lvl8pPr>
            <a:lvl9pPr marL="11520170" indent="0">
              <a:buNone/>
              <a:defRPr sz="6300"/>
            </a:lvl9pPr>
          </a:lstStyle>
          <a:p>
            <a:pPr marL="0" marR="0" lvl="0" indent="0" algn="l" defTabSz="2879725" rtl="0" eaLnBrk="1" fontAlgn="base" latinLnBrk="0" hangingPunct="1">
              <a:lnSpc>
                <a:spcPct val="90000"/>
              </a:lnSpc>
              <a:spcBef>
                <a:spcPts val="31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8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1008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780" y="12960191"/>
            <a:ext cx="9288887" cy="24010358"/>
          </a:xfrm>
        </p:spPr>
        <p:txBody>
          <a:bodyPr/>
          <a:lstStyle>
            <a:lvl1pPr marL="0" indent="0">
              <a:buNone/>
              <a:defRPr sz="5040"/>
            </a:lvl1pPr>
            <a:lvl2pPr marL="1440180" indent="0">
              <a:buNone/>
              <a:defRPr sz="4410"/>
            </a:lvl2pPr>
            <a:lvl3pPr marL="2880360" indent="0">
              <a:buNone/>
              <a:defRPr sz="3780"/>
            </a:lvl3pPr>
            <a:lvl4pPr marL="4319905" indent="0">
              <a:buNone/>
              <a:defRPr sz="3150"/>
            </a:lvl4pPr>
            <a:lvl5pPr marL="5760085" indent="0">
              <a:buNone/>
              <a:defRPr sz="3150"/>
            </a:lvl5pPr>
            <a:lvl6pPr marL="7200265" indent="0">
              <a:buNone/>
              <a:defRPr sz="3150"/>
            </a:lvl6pPr>
            <a:lvl7pPr marL="8640445" indent="0">
              <a:buNone/>
              <a:defRPr sz="3150"/>
            </a:lvl7pPr>
            <a:lvl8pPr marL="10079990" indent="0">
              <a:buNone/>
              <a:defRPr sz="3150"/>
            </a:lvl8pPr>
            <a:lvl9pPr marL="11520170" indent="0">
              <a:buNone/>
              <a:defRPr sz="3150"/>
            </a:lvl9pPr>
          </a:lstStyle>
          <a:p>
            <a:pPr lvl="0" fontAlgn="base"/>
            <a:r>
              <a:rPr lang="zh-CN" altLang="en-US" sz="504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EA5719-FE92-42B7-85A6-6F634E6BB4F2}" type="datetimeFigureOut">
              <a:rPr kumimoji="0" lang="zh-CN" altLang="en-US" sz="37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1979613" y="2300288"/>
            <a:ext cx="24841200" cy="8350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1979613" y="11499850"/>
            <a:ext cx="24841200" cy="274113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79613" y="40039925"/>
            <a:ext cx="6480175" cy="2300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378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EA5719-FE92-42B7-85A6-6F634E6BB4F2}" type="datetimeFigureOut">
              <a:rPr kumimoji="0" lang="zh-CN" altLang="en-US" sz="378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40875" y="40039925"/>
            <a:ext cx="9718675" cy="2300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378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78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340638" y="40039925"/>
            <a:ext cx="6480175" cy="2300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00">
                <a:solidFill>
                  <a:srgbClr val="898989"/>
                </a:solidFill>
                <a:ea typeface="等线" panose="02010600030101010101" pitchFamily="2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2879725" rtl="0" fontAlgn="base">
        <a:lnSpc>
          <a:spcPct val="90000"/>
        </a:lnSpc>
        <a:spcBef>
          <a:spcPct val="0"/>
        </a:spcBef>
        <a:spcAft>
          <a:spcPct val="0"/>
        </a:spcAft>
        <a:defRPr sz="13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2879725" rtl="0" fontAlgn="base">
        <a:lnSpc>
          <a:spcPct val="90000"/>
        </a:lnSpc>
        <a:spcBef>
          <a:spcPct val="0"/>
        </a:spcBef>
        <a:spcAft>
          <a:spcPct val="0"/>
        </a:spcAft>
        <a:defRPr sz="13800">
          <a:solidFill>
            <a:schemeClr val="tx1"/>
          </a:solidFill>
          <a:latin typeface="Calibri Light" panose="020F0302020204030204" pitchFamily="34" charset="0"/>
        </a:defRPr>
      </a:lvl2pPr>
      <a:lvl3pPr algn="l" defTabSz="2879725" rtl="0" fontAlgn="base">
        <a:lnSpc>
          <a:spcPct val="90000"/>
        </a:lnSpc>
        <a:spcBef>
          <a:spcPct val="0"/>
        </a:spcBef>
        <a:spcAft>
          <a:spcPct val="0"/>
        </a:spcAft>
        <a:defRPr sz="13800">
          <a:solidFill>
            <a:schemeClr val="tx1"/>
          </a:solidFill>
          <a:latin typeface="Calibri Light" panose="020F0302020204030204" pitchFamily="34" charset="0"/>
        </a:defRPr>
      </a:lvl3pPr>
      <a:lvl4pPr algn="l" defTabSz="2879725" rtl="0" fontAlgn="base">
        <a:lnSpc>
          <a:spcPct val="90000"/>
        </a:lnSpc>
        <a:spcBef>
          <a:spcPct val="0"/>
        </a:spcBef>
        <a:spcAft>
          <a:spcPct val="0"/>
        </a:spcAft>
        <a:defRPr sz="13800">
          <a:solidFill>
            <a:schemeClr val="tx1"/>
          </a:solidFill>
          <a:latin typeface="Calibri Light" panose="020F0302020204030204" pitchFamily="34" charset="0"/>
        </a:defRPr>
      </a:lvl4pPr>
      <a:lvl5pPr algn="l" defTabSz="2879725" rtl="0" fontAlgn="base">
        <a:lnSpc>
          <a:spcPct val="90000"/>
        </a:lnSpc>
        <a:spcBef>
          <a:spcPct val="0"/>
        </a:spcBef>
        <a:spcAft>
          <a:spcPct val="0"/>
        </a:spcAft>
        <a:defRPr sz="13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2879725" rtl="0" fontAlgn="base">
        <a:lnSpc>
          <a:spcPct val="90000"/>
        </a:lnSpc>
        <a:spcBef>
          <a:spcPct val="0"/>
        </a:spcBef>
        <a:spcAft>
          <a:spcPct val="0"/>
        </a:spcAft>
        <a:defRPr sz="13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2879725" rtl="0" fontAlgn="base">
        <a:lnSpc>
          <a:spcPct val="90000"/>
        </a:lnSpc>
        <a:spcBef>
          <a:spcPct val="0"/>
        </a:spcBef>
        <a:spcAft>
          <a:spcPct val="0"/>
        </a:spcAft>
        <a:defRPr sz="13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2879725" rtl="0" fontAlgn="base">
        <a:lnSpc>
          <a:spcPct val="90000"/>
        </a:lnSpc>
        <a:spcBef>
          <a:spcPct val="0"/>
        </a:spcBef>
        <a:spcAft>
          <a:spcPct val="0"/>
        </a:spcAft>
        <a:defRPr sz="13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2879725" rtl="0" fontAlgn="base">
        <a:lnSpc>
          <a:spcPct val="90000"/>
        </a:lnSpc>
        <a:spcBef>
          <a:spcPct val="0"/>
        </a:spcBef>
        <a:spcAft>
          <a:spcPct val="0"/>
        </a:spcAft>
        <a:defRPr sz="13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719455" indent="-719455" algn="l" defTabSz="2879725" rtl="0" fontAlgn="base">
        <a:lnSpc>
          <a:spcPct val="90000"/>
        </a:lnSpc>
        <a:spcBef>
          <a:spcPts val="3150"/>
        </a:spcBef>
        <a:spcAft>
          <a:spcPct val="0"/>
        </a:spcAft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2159000" indent="-719455" algn="l" defTabSz="2879725" rtl="0" fontAlgn="base">
        <a:lnSpc>
          <a:spcPct val="90000"/>
        </a:lnSpc>
        <a:spcBef>
          <a:spcPts val="1575"/>
        </a:spcBef>
        <a:spcAft>
          <a:spcPct val="0"/>
        </a:spcAft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599180" indent="-719455" algn="l" defTabSz="2879725" rtl="0" fontAlgn="base">
        <a:lnSpc>
          <a:spcPct val="90000"/>
        </a:lnSpc>
        <a:spcBef>
          <a:spcPts val="1575"/>
        </a:spcBef>
        <a:spcAft>
          <a:spcPct val="0"/>
        </a:spcAft>
        <a:buFont typeface="Arial" panose="020B0604020202020204" pitchFamily="34" charset="0"/>
        <a:buChar char="•"/>
        <a:defRPr sz="6200" kern="1200">
          <a:solidFill>
            <a:schemeClr val="tx1"/>
          </a:solidFill>
          <a:latin typeface="+mn-lt"/>
          <a:ea typeface="+mn-ea"/>
          <a:cs typeface="+mn-cs"/>
        </a:defRPr>
      </a:lvl3pPr>
      <a:lvl4pPr marL="5038725" indent="-719455" algn="l" defTabSz="2879725" rtl="0" fontAlgn="base">
        <a:lnSpc>
          <a:spcPct val="90000"/>
        </a:lnSpc>
        <a:spcBef>
          <a:spcPts val="1575"/>
        </a:spcBef>
        <a:spcAft>
          <a:spcPct val="0"/>
        </a:spcAft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175" indent="-719455" algn="l" defTabSz="2879725" rtl="0" fontAlgn="base">
        <a:lnSpc>
          <a:spcPct val="90000"/>
        </a:lnSpc>
        <a:spcBef>
          <a:spcPts val="1575"/>
        </a:spcBef>
        <a:spcAft>
          <a:spcPct val="0"/>
        </a:spcAft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5pPr>
      <a:lvl6pPr marL="7920355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6pPr>
      <a:lvl7pPr marL="9360535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8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8pPr>
      <a:lvl9pPr marL="1224026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1pPr>
      <a:lvl2pPr marL="144018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2pPr>
      <a:lvl3pPr marL="288036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3pPr>
      <a:lvl4pPr marL="4319905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4pPr>
      <a:lvl5pPr marL="5760085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5pPr>
      <a:lvl6pPr marL="7200265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6pPr>
      <a:lvl7pPr marL="8640445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7pPr>
      <a:lvl8pPr marL="1007999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8pPr>
      <a:lvl9pPr marL="1152017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7400" y="9520238"/>
            <a:ext cx="22821900" cy="1891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172720" defTabSz="457200" eaLnBrk="0" hangingPunct="0">
              <a:lnSpc>
                <a:spcPct val="15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kern="1200" cap="none" spc="-5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The template content should include</a:t>
            </a:r>
            <a:r>
              <a:rPr kumimoji="0" lang="zh-CN" altLang="en-US" sz="8000" kern="1200" cap="none" spc="-5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endParaRPr kumimoji="0" lang="en-US" altLang="zh-CN" sz="8000" kern="1200" cap="none" spc="-5" normalizeH="0" baseline="0" noProof="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indent="172720" defTabSz="457200" eaLnBrk="0" hangingPunct="0">
              <a:lnSpc>
                <a:spcPct val="15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x-none" altLang="zh-CN" sz="8000" kern="1200" cap="none" spc="-5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en-US" altLang="zh-CN" sz="8000" kern="1200" cap="none" spc="-5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and author information</a:t>
            </a:r>
            <a:endParaRPr kumimoji="0" lang="en-US" altLang="zh-CN" sz="8000" kern="1200" cap="none" spc="-5" normalizeH="0" baseline="0" noProof="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indent="172720" defTabSz="457200" eaLnBrk="0" hangingPunct="0">
              <a:lnSpc>
                <a:spcPct val="15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x-none" altLang="zh-CN" sz="8000" kern="1200" cap="none" spc="-5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en-US" altLang="zh-CN" sz="8000" kern="1200" cap="none" spc="-5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r>
              <a:rPr kumimoji="0" lang="en-US" altLang="zh-CN" sz="8000" kern="1200" cap="none" spc="-5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bstract</a:t>
            </a:r>
            <a:endParaRPr kumimoji="0" lang="en-US" altLang="zh-CN" sz="8000" kern="1200" cap="none" spc="-5" normalizeH="0" baseline="0" noProof="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indent="172720" defTabSz="457200" eaLnBrk="0" hangingPunct="0">
              <a:lnSpc>
                <a:spcPct val="15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x-none" altLang="zh-CN" sz="8000" kern="1200" cap="none" spc="-5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</a:t>
            </a:r>
            <a:r>
              <a:rPr kumimoji="0" lang="en-US" altLang="zh-CN" sz="8000" kern="1200" cap="none" spc="-5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Important content (including charts)</a:t>
            </a:r>
            <a:endParaRPr kumimoji="0" lang="en-US" altLang="zh-CN" sz="8000" kern="1200" cap="none" spc="-5" normalizeH="0" baseline="0" noProof="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indent="172720" defTabSz="457200" eaLnBrk="0" hangingPunct="0">
              <a:lnSpc>
                <a:spcPct val="15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x-none" altLang="zh-CN" sz="8000" kern="1200" cap="none" spc="-5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</a:t>
            </a:r>
            <a:r>
              <a:rPr kumimoji="0" lang="en-US" altLang="zh-CN" sz="8000" kern="1200" cap="none" spc="-5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Conclusion</a:t>
            </a:r>
            <a:endParaRPr kumimoji="0" lang="en-US" altLang="zh-CN" sz="8000" kern="1200" cap="none" spc="-5" normalizeH="0" baseline="0" noProof="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indent="172720" algn="ctr" defTabSz="457200" eaLnBrk="0" hangingPunct="0"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8800" kern="1200" cap="none" spc="-5" normalizeH="0" baseline="0" noProof="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R="0" indent="172720" algn="ctr" defTabSz="457200" eaLnBrk="0" hangingPunct="0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kern="1200" cap="none" spc="-5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To demonstrate the effect, let's take Microsoft YaHei font as an example,</a:t>
            </a:r>
            <a:endParaRPr kumimoji="0" lang="en-US" altLang="zh-CN" sz="8000" b="1" kern="1200" cap="none" spc="-5" normalizeH="0" baseline="0" noProof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indent="172720" algn="ctr" defTabSz="457200" eaLnBrk="0" hangingPunct="0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kern="1200" cap="none" spc="-5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The font size should not be smaller than 40 points.</a:t>
            </a:r>
            <a:endParaRPr kumimoji="0" lang="en-US" altLang="zh-CN" sz="8000" b="1" kern="1200" cap="none" spc="-5" normalizeH="0" baseline="0" noProof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indent="172720" algn="ctr" defTabSz="457200" eaLnBrk="0" hangingPunct="0"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500" b="1" kern="1200" cap="none" spc="-5" normalizeH="0" baseline="0" noProof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indent="172720" algn="ctr" defTabSz="457200" eaLnBrk="0" hangingPunct="0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kern="1200" cap="none" spc="-5" normalizeH="0" baseline="0" noProof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China Conference on Large Foundation Model and Decision Intelligence</a:t>
            </a:r>
            <a:r>
              <a:rPr kumimoji="0" lang="zh-CN" altLang="en-US" sz="4000" b="1" kern="1200" cap="none" spc="-5" normalizeH="0" baseline="0" noProof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4000" b="1" kern="1200" cap="none" spc="-5" normalizeH="0" baseline="0" noProof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Microsoft Yahei font size 40</a:t>
            </a:r>
            <a:r>
              <a:rPr kumimoji="0" lang="zh-CN" altLang="en-US" sz="4000" b="1" kern="1200" cap="none" spc="-5" normalizeH="0" baseline="0" noProof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endParaRPr kumimoji="0" lang="en-US" altLang="zh-CN" sz="4000" b="1" kern="1200" cap="none" spc="-5" normalizeH="0" baseline="0" noProof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indent="172720" algn="ctr" defTabSz="457200" eaLnBrk="0" hangingPunct="0"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000" b="1" kern="1200" cap="none" spc="-5" normalizeH="0" baseline="0" noProof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indent="172720" algn="ctr" defTabSz="457200" eaLnBrk="0" hangingPunct="0"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000" b="1" kern="1200" cap="none" spc="-5" normalizeH="0" baseline="0" noProof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indent="172720" algn="ctr" defTabSz="457200" eaLnBrk="0" hangingPunct="0"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4000" b="1" kern="1200" cap="none" spc="0" normalizeH="0" baseline="0" noProof="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9ef287b33410a4683075d577e780f5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800425" cy="62103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zQ0YTgyOGE1YTg1M2Q5NDlhYTBmODczMzM3ZDg4NDA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348</Words>
  <Application>WPS 演示</Application>
  <PresentationFormat/>
  <Paragraphs>14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3" baseType="lpstr">
      <vt:lpstr>Arial</vt:lpstr>
      <vt:lpstr>宋体</vt:lpstr>
      <vt:lpstr>Wingdings</vt:lpstr>
      <vt:lpstr>Calibri</vt:lpstr>
      <vt:lpstr>等线</vt:lpstr>
      <vt:lpstr>Calibri Light</vt:lpstr>
      <vt:lpstr>微软雅黑</vt:lpstr>
      <vt:lpstr>Times New Roman</vt:lpstr>
      <vt:lpstr>黑体</vt:lpstr>
      <vt:lpstr>Arial Unicode MS</vt:lpstr>
      <vt:lpstr>等线 Light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宋 鹏</dc:creator>
  <cp:lastModifiedBy>嘟嘟涓</cp:lastModifiedBy>
  <cp:revision>9</cp:revision>
  <dcterms:created xsi:type="dcterms:W3CDTF">2022-07-14T05:37:00Z</dcterms:created>
  <dcterms:modified xsi:type="dcterms:W3CDTF">2026-03-10T07:30:11Z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198F292F11744C0BBD6FFF9E24D53E66_13</vt:lpwstr>
  </property>
  <property fmtid="{D5CDD505-2E9C-101B-9397-08002B2CF9AE}" pid="3" name="KSOProductBuildVer">
    <vt:lpwstr>2052-12.1.0.24657</vt:lpwstr>
  </property>
</Properties>
</file>