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会议中心  何中贤</cp:lastModifiedBy>
  <cp:revision>5</cp:revision>
  <dcterms:created xsi:type="dcterms:W3CDTF">2023-08-09T12:44:00Z</dcterms:created>
  <dcterms:modified xsi:type="dcterms:W3CDTF">2026-10-20T13:08:46Z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2480F40807604DBFA29EAF64E5DB6955_12</vt:lpwstr>
  </property>
</Properties>
</file>