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1350" y="-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602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21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14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355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97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74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817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73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814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78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38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1D220-7E46-4EEB-BD51-0B2B7B23844D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5ECE-4725-4831-AE37-E3A9FA5F2D1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76BD978-4AA5-4C0B-FC9E-BD712335C56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1"/>
            <a:ext cx="32399288" cy="4319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8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id="{BA496783-E539-6456-A3A4-74C647566795}"/>
              </a:ext>
            </a:extLst>
          </p:cNvPr>
          <p:cNvGrpSpPr/>
          <p:nvPr/>
        </p:nvGrpSpPr>
        <p:grpSpPr>
          <a:xfrm>
            <a:off x="2905916" y="6440366"/>
            <a:ext cx="26987930" cy="3627462"/>
            <a:chOff x="7888224" y="7143750"/>
            <a:chExt cx="15364099" cy="3289192"/>
          </a:xfrm>
        </p:grpSpPr>
        <p:pic>
          <p:nvPicPr>
            <p:cNvPr id="5" name="Picture 5">
              <a:extLst>
                <a:ext uri="{FF2B5EF4-FFF2-40B4-BE49-F238E27FC236}">
                  <a16:creationId xmlns:a16="http://schemas.microsoft.com/office/drawing/2014/main" id="{2D2DEE5F-45D7-B8E6-F61D-2D0B5D038E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8224" y="7143750"/>
              <a:ext cx="15364099" cy="3289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矩形 9">
              <a:extLst>
                <a:ext uri="{FF2B5EF4-FFF2-40B4-BE49-F238E27FC236}">
                  <a16:creationId xmlns:a16="http://schemas.microsoft.com/office/drawing/2014/main" id="{F50C43B5-5CB4-6E4A-9FA2-FD9AA7A27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72681" y="8085424"/>
              <a:ext cx="15131050" cy="1609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50822" tIns="75411" rIns="150822" bIns="75411">
              <a:spAutoFit/>
            </a:bodyPr>
            <a:lstStyle/>
            <a:p>
              <a:pPr algn="ctr"/>
              <a:r>
                <a:rPr lang="zh-CN" altLang="en-US" sz="400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中文题目黑体</a:t>
              </a:r>
              <a:r>
                <a:rPr lang="en-US" altLang="zh-CN" sz="400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40</a:t>
              </a:r>
              <a:r>
                <a:rPr lang="zh-CN" altLang="en-US" sz="400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号字体</a:t>
              </a:r>
              <a:r>
                <a:rPr lang="en-US" altLang="zh-CN" sz="400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|</a:t>
              </a:r>
              <a:r>
                <a:rPr lang="zh-CN" altLang="en-US" sz="400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英文：</a:t>
              </a:r>
              <a:r>
                <a:rPr lang="en-US" altLang="zh-CN" sz="4000" b="1" dirty="0"/>
                <a:t>Topic: </a:t>
              </a:r>
              <a:r>
                <a:rPr lang="en-US" altLang="zh-CN" sz="4000" b="1"/>
                <a:t>Arial </a:t>
              </a:r>
              <a:r>
                <a:rPr lang="en-US" altLang="zh-CN" sz="4000" b="1">
                  <a:latin typeface="黑体" panose="02010609060101010101" pitchFamily="49" charset="-122"/>
                  <a:ea typeface="黑体" panose="02010609060101010101" pitchFamily="49" charset="-122"/>
                </a:rPr>
                <a:t>40</a:t>
              </a:r>
              <a:endParaRPr lang="en-US" altLang="zh-CN" sz="2300" dirty="0"/>
            </a:p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sz="2300" dirty="0"/>
                <a:t>单位：</a:t>
              </a:r>
              <a:r>
                <a:rPr lang="en-US" altLang="zh-CN" sz="2300" dirty="0"/>
                <a:t>23</a:t>
              </a:r>
              <a:r>
                <a:rPr lang="zh-CN" altLang="en-US" sz="2300" dirty="0"/>
                <a:t>号宋体</a:t>
              </a:r>
              <a:r>
                <a:rPr lang="en-US" altLang="zh-CN" sz="2300" dirty="0"/>
                <a:t>|</a:t>
              </a:r>
              <a:r>
                <a:rPr lang="zh-CN" altLang="en-US" sz="2300" dirty="0"/>
                <a:t>英文：</a:t>
              </a:r>
              <a:r>
                <a:rPr lang="en-US" altLang="zh-CN" sz="2300" dirty="0"/>
                <a:t>Author</a:t>
              </a:r>
              <a:r>
                <a:rPr lang="zh-CN" altLang="en-US" sz="2300" dirty="0"/>
                <a:t>：</a:t>
              </a:r>
              <a:r>
                <a:rPr lang="en-US" altLang="zh-CN" sz="2300" dirty="0"/>
                <a:t>23Arial</a:t>
              </a:r>
            </a:p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sz="2300" dirty="0"/>
                <a:t>作者：</a:t>
              </a:r>
              <a:r>
                <a:rPr lang="en-US" altLang="zh-CN" sz="2300" dirty="0"/>
                <a:t>23</a:t>
              </a:r>
              <a:r>
                <a:rPr lang="zh-CN" altLang="en-US" sz="2300" dirty="0"/>
                <a:t>号宋体</a:t>
              </a:r>
              <a:r>
                <a:rPr lang="en-US" altLang="zh-CN" sz="2300" dirty="0"/>
                <a:t>|</a:t>
              </a:r>
              <a:r>
                <a:rPr lang="en-US" altLang="zh-CN" sz="2300" dirty="0" err="1"/>
                <a:t>Organzation</a:t>
              </a:r>
              <a:r>
                <a:rPr lang="zh-CN" altLang="en-US" sz="2300" dirty="0"/>
                <a:t> ：</a:t>
              </a:r>
              <a:r>
                <a:rPr lang="en-US" altLang="zh-CN" sz="2300" dirty="0"/>
                <a:t>23Arial</a:t>
              </a:r>
            </a:p>
          </p:txBody>
        </p:sp>
      </p:grpSp>
      <p:sp>
        <p:nvSpPr>
          <p:cNvPr id="7" name="TextBox 11">
            <a:extLst>
              <a:ext uri="{FF2B5EF4-FFF2-40B4-BE49-F238E27FC236}">
                <a16:creationId xmlns:a16="http://schemas.microsoft.com/office/drawing/2014/main" id="{1FD8EAED-F400-C519-9E16-A07ADB73E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066" y="11704305"/>
            <a:ext cx="13857809" cy="30114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0822" tIns="75411" rIns="150822" bIns="75411">
            <a:spAutoFit/>
          </a:bodyPr>
          <a:lstStyle/>
          <a:p>
            <a:r>
              <a:rPr lang="zh-CN" altLang="en-US" sz="3300" b="1" dirty="0">
                <a:latin typeface="宋体" panose="02010600030101010101" pitchFamily="2" charset="-122"/>
                <a:ea typeface="宋体" panose="02010600030101010101" pitchFamily="2" charset="-122"/>
              </a:rPr>
              <a:t>目的</a:t>
            </a:r>
            <a:endParaRPr lang="en-US" altLang="zh-CN" sz="33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b="1" dirty="0">
                <a:latin typeface="宋体" panose="02010600030101010101" pitchFamily="2" charset="-122"/>
                <a:ea typeface="宋体" panose="02010600030101010101" pitchFamily="2" charset="-122"/>
              </a:rPr>
              <a:t>方法</a:t>
            </a:r>
            <a:endParaRPr lang="en-US" altLang="zh-CN" sz="33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b="1" dirty="0">
                <a:latin typeface="宋体" panose="02010600030101010101" pitchFamily="2" charset="-122"/>
                <a:ea typeface="宋体" panose="02010600030101010101" pitchFamily="2" charset="-122"/>
              </a:rPr>
              <a:t>结果</a:t>
            </a:r>
            <a:endParaRPr lang="en-US" altLang="zh-CN" sz="33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8" name="图片 14" descr="屏幕剪辑">
            <a:extLst>
              <a:ext uri="{FF2B5EF4-FFF2-40B4-BE49-F238E27FC236}">
                <a16:creationId xmlns:a16="http://schemas.microsoft.com/office/drawing/2014/main" id="{5F99E44D-799A-98E7-C9F9-7ACF3FF75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2836" y="12026867"/>
            <a:ext cx="13769214" cy="1186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15">
            <a:extLst>
              <a:ext uri="{FF2B5EF4-FFF2-40B4-BE49-F238E27FC236}">
                <a16:creationId xmlns:a16="http://schemas.microsoft.com/office/drawing/2014/main" id="{C06A79E3-03F7-EB85-69A6-A7F19B2AF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2836" y="24708942"/>
            <a:ext cx="13857809" cy="1386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0822" tIns="75411" rIns="150822" bIns="75411">
            <a:spAutoFit/>
          </a:bodyPr>
          <a:lstStyle/>
          <a:p>
            <a:r>
              <a:rPr lang="zh-CN" altLang="en-US" sz="3300" b="1" dirty="0">
                <a:latin typeface="宋体" panose="02010600030101010101" pitchFamily="2" charset="-122"/>
                <a:ea typeface="宋体" panose="02010600030101010101" pitchFamily="2" charset="-122"/>
              </a:rPr>
              <a:t>结论</a:t>
            </a:r>
            <a:endParaRPr lang="en-US" altLang="zh-CN" sz="33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300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3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矩形 1">
            <a:extLst>
              <a:ext uri="{FF2B5EF4-FFF2-40B4-BE49-F238E27FC236}">
                <a16:creationId xmlns:a16="http://schemas.microsoft.com/office/drawing/2014/main" id="{2BCE3FAC-EC8A-FD3B-5B72-4F22D9B45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916" y="10586353"/>
            <a:ext cx="2698793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FF0000"/>
                </a:solidFill>
              </a:rPr>
              <a:t>请勿改变页面大小、增加页数，排版样式可以自主修改</a:t>
            </a:r>
          </a:p>
        </p:txBody>
      </p:sp>
    </p:spTree>
    <p:extLst>
      <p:ext uri="{BB962C8B-B14F-4D97-AF65-F5344CB8AC3E}">
        <p14:creationId xmlns:p14="http://schemas.microsoft.com/office/powerpoint/2010/main" val="61803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</TotalTime>
  <Words>1964</Words>
  <Application>Microsoft Office PowerPoint</Application>
  <PresentationFormat>自定义</PresentationFormat>
  <Paragraphs>21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黑体</vt:lpstr>
      <vt:lpstr>宋体</vt:lpstr>
      <vt:lpstr>Arial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孚佑 任</dc:creator>
  <cp:lastModifiedBy>孚佑 任</cp:lastModifiedBy>
  <cp:revision>3</cp:revision>
  <dcterms:created xsi:type="dcterms:W3CDTF">2025-07-24T01:40:37Z</dcterms:created>
  <dcterms:modified xsi:type="dcterms:W3CDTF">2025-07-24T02:08:35Z</dcterms:modified>
</cp:coreProperties>
</file>