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79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2795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品粤张</dc:creator>
  <cp:lastModifiedBy>Naive丶</cp:lastModifiedBy>
  <cp:revision>5</cp:revision>
  <dcterms:created xsi:type="dcterms:W3CDTF">2023-08-09T12:44:00Z</dcterms:created>
  <dcterms:modified xsi:type="dcterms:W3CDTF">2025-09-02T08:55:01Z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