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08" y="22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7" Type="http://schemas.openxmlformats.org/officeDocument/2006/relationships/image" Target="../media/image2.jpg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7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2.xml"/><Relationship Id="rId4" Type="http://schemas.openxmlformats.org/officeDocument/2006/relationships/tags" Target="../tags/tag6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6.xml"/><Relationship Id="rId4" Type="http://schemas.openxmlformats.org/officeDocument/2006/relationships/tags" Target="../tags/tag15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1.xml"/><Relationship Id="rId4" Type="http://schemas.openxmlformats.org/officeDocument/2006/relationships/tags" Target="../tags/tag2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5.xml"/><Relationship Id="rId3" Type="http://schemas.openxmlformats.org/officeDocument/2006/relationships/tags" Target="../tags/tag30.xml"/><Relationship Id="rId7" Type="http://schemas.openxmlformats.org/officeDocument/2006/relationships/tags" Target="../tags/tag34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9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tags" Target="../tags/tag48.xml"/><Relationship Id="rId5" Type="http://schemas.openxmlformats.org/officeDocument/2006/relationships/tags" Target="../tags/tag47.xml"/><Relationship Id="rId4" Type="http://schemas.openxmlformats.org/officeDocument/2006/relationships/tags" Target="../tags/tag46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3.xml"/><Relationship Id="rId4" Type="http://schemas.openxmlformats.org/officeDocument/2006/relationships/tags" Target="../tags/tag5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2025/8/21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E85F1A55-24C1-BB86-A440-9094A10D2F28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2025/8/21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2025/8/21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/>
              <a:t>单击此处编辑标题</a:t>
            </a: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2025/8/21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2025/8/21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2025/8/21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2025/8/21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2025/8/21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2025/8/21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2025/8/21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/>
              <a:t>单击此处编辑标题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2025/8/21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18" Type="http://schemas.openxmlformats.org/officeDocument/2006/relationships/tags" Target="../tags/tag6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2025/8/21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  <p:pic>
        <p:nvPicPr>
          <p:cNvPr id="7" name="图片 6" descr="b942b97e5ce95dc176822d1255f5497"/>
          <p:cNvPicPr>
            <a:picLocks noChangeAspect="1"/>
          </p:cNvPicPr>
          <p:nvPr userDrawn="1"/>
        </p:nvPicPr>
        <p:blipFill>
          <a:blip r:embed="rId19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custDataLst>
      <p:tags r:id="rId1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D1E41FF-526C-7DBB-4446-28567417DD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254D70C-29A9-D297-7AC6-E4985DAA4E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0486462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0</Words>
  <Application>Microsoft Office PowerPoint</Application>
  <PresentationFormat>宽屏</PresentationFormat>
  <Paragraphs>0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5" baseType="lpstr">
      <vt:lpstr>Arial</vt:lpstr>
      <vt:lpstr>Wingdings</vt:lpstr>
      <vt:lpstr>WPS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3383688@qq.com</cp:lastModifiedBy>
  <cp:revision>157</cp:revision>
  <dcterms:created xsi:type="dcterms:W3CDTF">2019-06-19T02:08:00Z</dcterms:created>
  <dcterms:modified xsi:type="dcterms:W3CDTF">2025-08-21T12:10:23Z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2052-12.1.0.20305</vt:lpwstr>
  </property>
  <property fmtid="{D5CDD505-2E9C-101B-9397-08002B2CF9AE}" pid="3" name="ICV">
    <vt:lpwstr>9DA397D75B2C4092A4C3A9F767F4FC48_11</vt:lpwstr>
  </property>
</Properties>
</file>