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8" y="22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2.jp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732035-C5A5-353E-33B7-C0CEDF14A1E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2025/8/21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7" name="图片 6" descr="b942b97e5ce95dc176822d1255f5497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3B6AC7-E63D-580B-F8D9-79C37AD5B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13ECDAF-7756-7DC4-0616-42DEB941C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18552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5" baseType="lpstr">
      <vt:lpstr>Arial</vt:lpstr>
      <vt:lpstr>Wingdings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3383688@qq.com</cp:lastModifiedBy>
  <cp:revision>157</cp:revision>
  <dcterms:created xsi:type="dcterms:W3CDTF">2019-06-19T02:08:00Z</dcterms:created>
  <dcterms:modified xsi:type="dcterms:W3CDTF">2025-08-21T12:10:45Z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2052-12.1.0.20305</vt:lpwstr>
  </property>
  <property fmtid="{D5CDD505-2E9C-101B-9397-08002B2CF9AE}" pid="3" name="ICV">
    <vt:lpwstr>9DA397D75B2C4092A4C3A9F767F4FC48_11</vt:lpwstr>
  </property>
</Properties>
</file>