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Lst>
  <p:sldSz cx="18722975" cy="33281938"/>
  <p:notesSz cx="6858000" cy="9144000"/>
  <p:custDataLst>
    <p:tags r:id="rId3"/>
  </p:custDataLst>
  <p:defaultTextStyle>
    <a:defPPr>
      <a:defRPr lang="zh-CN"/>
    </a:defPPr>
    <a:lvl1pPr marL="0" lvl="0" indent="0"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1pPr>
    <a:lvl2pPr marL="1484630" lvl="1" indent="-730250"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2pPr>
    <a:lvl3pPr marL="2968625" lvl="2" indent="-1460500"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3pPr>
    <a:lvl4pPr marL="4454525" lvl="3" indent="-2192020"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4pPr>
    <a:lvl5pPr marL="5939155" lvl="4" indent="-2922905"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5pPr>
    <a:lvl6pPr marL="2286000" lvl="5" indent="-2922905"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6pPr>
    <a:lvl7pPr marL="2743200" lvl="6" indent="-2922905"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7pPr>
    <a:lvl8pPr marL="3200400" lvl="7" indent="-2922905"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8pPr>
    <a:lvl9pPr marL="3657600" lvl="8" indent="-2922905" algn="l" defTabSz="2968625" rtl="0" eaLnBrk="1" fontAlgn="base" latinLnBrk="0" hangingPunct="1">
      <a:lnSpc>
        <a:spcPct val="100000"/>
      </a:lnSpc>
      <a:spcBef>
        <a:spcPct val="0"/>
      </a:spcBef>
      <a:spcAft>
        <a:spcPct val="0"/>
      </a:spcAft>
      <a:buNone/>
      <a:defRPr sz="5800" b="0" i="0" u="none" kern="1200" baseline="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10482" userDrawn="1">
          <p15:clr>
            <a:srgbClr val="A4A3A4"/>
          </p15:clr>
        </p15:guide>
        <p15:guide id="2" pos="589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22" d="100"/>
          <a:sy n="22" d="100"/>
        </p:scale>
        <p:origin x="2800" y="116"/>
      </p:cViewPr>
      <p:guideLst>
        <p:guide orient="horz" pos="10482"/>
        <p:guide pos="5896"/>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tags" Target="tags/tag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404224" y="10338975"/>
            <a:ext cx="15914529" cy="7134045"/>
          </a:xfrm>
          <a:prstGeom prst="rect">
            <a:avLst/>
          </a:prstGeom>
        </p:spPr>
        <p:txBody>
          <a:bodyPr/>
          <a:lstStyle/>
          <a:p>
            <a:pPr fontAlgn="base"/>
            <a:r>
              <a:rPr lang="zh-CN" altLang="en-US" strike="noStrike" noProof="1"/>
              <a:t>单击此处编辑母版标题样式</a:t>
            </a:r>
          </a:p>
        </p:txBody>
      </p:sp>
      <p:sp>
        <p:nvSpPr>
          <p:cNvPr id="3" name="副标题 2"/>
          <p:cNvSpPr>
            <a:spLocks noGrp="1"/>
          </p:cNvSpPr>
          <p:nvPr>
            <p:ph type="subTitle" idx="1"/>
          </p:nvPr>
        </p:nvSpPr>
        <p:spPr>
          <a:xfrm>
            <a:off x="2808446" y="18859765"/>
            <a:ext cx="13106083" cy="8505383"/>
          </a:xfrm>
          <a:prstGeom prst="rect">
            <a:avLst/>
          </a:prstGeom>
        </p:spPr>
        <p:txBody>
          <a:bodyPr/>
          <a:lstStyle>
            <a:lvl1pPr marL="0" indent="0" algn="ctr">
              <a:buNone/>
              <a:defRPr>
                <a:solidFill>
                  <a:schemeClr val="tx1">
                    <a:tint val="75000"/>
                  </a:schemeClr>
                </a:solidFill>
              </a:defRPr>
            </a:lvl1pPr>
            <a:lvl2pPr marL="1485900" indent="0" algn="ctr">
              <a:buNone/>
              <a:defRPr>
                <a:solidFill>
                  <a:schemeClr val="tx1">
                    <a:tint val="75000"/>
                  </a:schemeClr>
                </a:solidFill>
              </a:defRPr>
            </a:lvl2pPr>
            <a:lvl3pPr marL="2971165" indent="0" algn="ctr">
              <a:buNone/>
              <a:defRPr>
                <a:solidFill>
                  <a:schemeClr val="tx1">
                    <a:tint val="75000"/>
                  </a:schemeClr>
                </a:solidFill>
              </a:defRPr>
            </a:lvl3pPr>
            <a:lvl4pPr marL="4457065" indent="0" algn="ctr">
              <a:buNone/>
              <a:defRPr>
                <a:solidFill>
                  <a:schemeClr val="tx1">
                    <a:tint val="75000"/>
                  </a:schemeClr>
                </a:solidFill>
              </a:defRPr>
            </a:lvl4pPr>
            <a:lvl5pPr marL="5942965" indent="0" algn="ctr">
              <a:buNone/>
              <a:defRPr>
                <a:solidFill>
                  <a:schemeClr val="tx1">
                    <a:tint val="75000"/>
                  </a:schemeClr>
                </a:solidFill>
              </a:defRPr>
            </a:lvl5pPr>
            <a:lvl6pPr marL="7428230" indent="0" algn="ctr">
              <a:buNone/>
              <a:defRPr>
                <a:solidFill>
                  <a:schemeClr val="tx1">
                    <a:tint val="75000"/>
                  </a:schemeClr>
                </a:solidFill>
              </a:defRPr>
            </a:lvl6pPr>
            <a:lvl7pPr marL="8914130" indent="0" algn="ctr">
              <a:buNone/>
              <a:defRPr>
                <a:solidFill>
                  <a:schemeClr val="tx1">
                    <a:tint val="75000"/>
                  </a:schemeClr>
                </a:solidFill>
              </a:defRPr>
            </a:lvl7pPr>
            <a:lvl8pPr marL="10399395" indent="0" algn="ctr">
              <a:buNone/>
              <a:defRPr>
                <a:solidFill>
                  <a:schemeClr val="tx1">
                    <a:tint val="75000"/>
                  </a:schemeClr>
                </a:solidFill>
              </a:defRPr>
            </a:lvl8pPr>
            <a:lvl9pPr marL="11885295" indent="0" algn="ctr">
              <a:buNone/>
              <a:defRPr>
                <a:solidFill>
                  <a:schemeClr val="tx1">
                    <a:tint val="75000"/>
                  </a:schemeClr>
                </a:solidFill>
              </a:defRPr>
            </a:lvl9pPr>
          </a:lstStyle>
          <a:p>
            <a:pPr fontAlgn="base"/>
            <a:r>
              <a:rPr lang="zh-CN" altLang="en-US" strike="noStrike" noProof="1"/>
              <a:t>单击此处编辑母版副标题样式</a:t>
            </a:r>
          </a:p>
        </p:txBody>
      </p:sp>
      <p:sp>
        <p:nvSpPr>
          <p:cNvPr id="4" name="日期占位符 3"/>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936625" y="7767638"/>
            <a:ext cx="16849725" cy="21963062"/>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20364487" y="3459169"/>
            <a:ext cx="6319004" cy="73744146"/>
          </a:xfrm>
          <a:prstGeom prst="rect">
            <a:avLst/>
          </a:prstGeom>
        </p:spPr>
        <p:txBody>
          <a:bodyPr vert="eaVert"/>
          <a:lstStyle/>
          <a:p>
            <a:pPr fontAlgn="base"/>
            <a:r>
              <a:rPr lang="zh-CN" altLang="en-US" strike="noStrike" noProof="1"/>
              <a:t>单击此处编辑母版标题样式</a:t>
            </a:r>
          </a:p>
        </p:txBody>
      </p:sp>
      <p:sp>
        <p:nvSpPr>
          <p:cNvPr id="3" name="竖排文字占位符 2"/>
          <p:cNvSpPr>
            <a:spLocks noGrp="1"/>
          </p:cNvSpPr>
          <p:nvPr>
            <p:ph type="body" orient="vert" idx="1"/>
          </p:nvPr>
        </p:nvSpPr>
        <p:spPr>
          <a:xfrm>
            <a:off x="1404222" y="3459169"/>
            <a:ext cx="18648215" cy="73744146"/>
          </a:xfrm>
          <a:prstGeom prst="rect">
            <a:avLst/>
          </a:prstGeom>
        </p:spPr>
        <p:txBody>
          <a:bodyPr vert="eaVert"/>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日期占位符 3"/>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478987" y="21386731"/>
            <a:ext cx="15914529" cy="6610163"/>
          </a:xfrm>
          <a:prstGeom prst="rect">
            <a:avLst/>
          </a:prstGeom>
        </p:spPr>
        <p:txBody>
          <a:bodyPr anchor="t"/>
          <a:lstStyle>
            <a:lvl1pPr algn="l">
              <a:defRPr sz="13000" b="1" cap="all"/>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1478987" y="14106307"/>
            <a:ext cx="15914529" cy="7280421"/>
          </a:xfrm>
          <a:prstGeom prst="rect">
            <a:avLst/>
          </a:prstGeom>
        </p:spPr>
        <p:txBody>
          <a:bodyPr anchor="b"/>
          <a:lstStyle>
            <a:lvl1pPr marL="0" indent="0">
              <a:buNone/>
              <a:defRPr sz="6500">
                <a:solidFill>
                  <a:schemeClr val="tx1">
                    <a:tint val="75000"/>
                  </a:schemeClr>
                </a:solidFill>
              </a:defRPr>
            </a:lvl1pPr>
            <a:lvl2pPr marL="1485900" indent="0">
              <a:buNone/>
              <a:defRPr sz="5800">
                <a:solidFill>
                  <a:schemeClr val="tx1">
                    <a:tint val="75000"/>
                  </a:schemeClr>
                </a:solidFill>
              </a:defRPr>
            </a:lvl2pPr>
            <a:lvl3pPr marL="2971165" indent="0">
              <a:buNone/>
              <a:defRPr sz="5300">
                <a:solidFill>
                  <a:schemeClr val="tx1">
                    <a:tint val="75000"/>
                  </a:schemeClr>
                </a:solidFill>
              </a:defRPr>
            </a:lvl3pPr>
            <a:lvl4pPr marL="4457065" indent="0">
              <a:buNone/>
              <a:defRPr sz="4600">
                <a:solidFill>
                  <a:schemeClr val="tx1">
                    <a:tint val="75000"/>
                  </a:schemeClr>
                </a:solidFill>
              </a:defRPr>
            </a:lvl4pPr>
            <a:lvl5pPr marL="5942965" indent="0">
              <a:buNone/>
              <a:defRPr sz="4600">
                <a:solidFill>
                  <a:schemeClr val="tx1">
                    <a:tint val="75000"/>
                  </a:schemeClr>
                </a:solidFill>
              </a:defRPr>
            </a:lvl5pPr>
            <a:lvl6pPr marL="7428230" indent="0">
              <a:buNone/>
              <a:defRPr sz="4600">
                <a:solidFill>
                  <a:schemeClr val="tx1">
                    <a:tint val="75000"/>
                  </a:schemeClr>
                </a:solidFill>
              </a:defRPr>
            </a:lvl6pPr>
            <a:lvl7pPr marL="8914130" indent="0">
              <a:buNone/>
              <a:defRPr sz="4600">
                <a:solidFill>
                  <a:schemeClr val="tx1">
                    <a:tint val="75000"/>
                  </a:schemeClr>
                </a:solidFill>
              </a:defRPr>
            </a:lvl7pPr>
            <a:lvl8pPr marL="10399395" indent="0">
              <a:buNone/>
              <a:defRPr sz="4600">
                <a:solidFill>
                  <a:schemeClr val="tx1">
                    <a:tint val="75000"/>
                  </a:schemeClr>
                </a:solidFill>
              </a:defRPr>
            </a:lvl8pPr>
            <a:lvl9pPr marL="11885295" indent="0">
              <a:buNone/>
              <a:defRPr sz="4600">
                <a:solidFill>
                  <a:schemeClr val="tx1">
                    <a:tint val="75000"/>
                  </a:schemeClr>
                </a:solidFill>
              </a:defRPr>
            </a:lvl9pPr>
          </a:lstStyle>
          <a:p>
            <a:pPr lvl="0" fontAlgn="base"/>
            <a:r>
              <a:rPr lang="zh-CN" altLang="en-US" strike="noStrike" noProof="1"/>
              <a:t>单击此处编辑母版文本样式</a:t>
            </a:r>
          </a:p>
        </p:txBody>
      </p:sp>
      <p:sp>
        <p:nvSpPr>
          <p:cNvPr id="4" name="日期占位符 3"/>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pPr fontAlgn="base"/>
            <a:r>
              <a:rPr lang="zh-CN" altLang="en-US" strike="noStrike" noProof="1"/>
              <a:t>单击此处编辑母版标题样式</a:t>
            </a:r>
          </a:p>
        </p:txBody>
      </p:sp>
      <p:sp>
        <p:nvSpPr>
          <p:cNvPr id="3" name="内容占位符 2"/>
          <p:cNvSpPr>
            <a:spLocks noGrp="1"/>
          </p:cNvSpPr>
          <p:nvPr>
            <p:ph sz="half" idx="1"/>
          </p:nvPr>
        </p:nvSpPr>
        <p:spPr>
          <a:xfrm>
            <a:off x="1404224" y="20169472"/>
            <a:ext cx="12481984" cy="57033843"/>
          </a:xfrm>
          <a:prstGeom prst="rect">
            <a:avLst/>
          </a:prstGeom>
        </p:spPr>
        <p:txBody>
          <a:bodyPr/>
          <a:lstStyle>
            <a:lvl1pPr>
              <a:defRPr sz="90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内容占位符 3"/>
          <p:cNvSpPr>
            <a:spLocks noGrp="1"/>
          </p:cNvSpPr>
          <p:nvPr>
            <p:ph sz="half" idx="2"/>
          </p:nvPr>
        </p:nvSpPr>
        <p:spPr>
          <a:xfrm>
            <a:off x="14198257" y="20169472"/>
            <a:ext cx="12485235" cy="57033843"/>
          </a:xfrm>
          <a:prstGeom prst="rect">
            <a:avLst/>
          </a:prstGeom>
        </p:spPr>
        <p:txBody>
          <a:bodyPr/>
          <a:lstStyle>
            <a:lvl1pPr>
              <a:defRPr sz="9000"/>
            </a:lvl1pPr>
            <a:lvl2pPr>
              <a:defRPr sz="7800"/>
            </a:lvl2pPr>
            <a:lvl3pPr>
              <a:defRPr sz="6500"/>
            </a:lvl3pPr>
            <a:lvl4pPr>
              <a:defRPr sz="5800"/>
            </a:lvl4pPr>
            <a:lvl5pPr>
              <a:defRPr sz="5800"/>
            </a:lvl5pPr>
            <a:lvl6pPr>
              <a:defRPr sz="5800"/>
            </a:lvl6pPr>
            <a:lvl7pPr>
              <a:defRPr sz="5800"/>
            </a:lvl7pPr>
            <a:lvl8pPr>
              <a:defRPr sz="5800"/>
            </a:lvl8pPr>
            <a:lvl9pPr>
              <a:defRPr sz="58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日期占位符 4"/>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936150" y="1332821"/>
            <a:ext cx="16850678" cy="5546990"/>
          </a:xfrm>
          <a:prstGeom prst="rect">
            <a:avLst/>
          </a:prstGeom>
        </p:spPr>
        <p:txBody>
          <a:bodyPr/>
          <a:lstStyle>
            <a:lvl1pPr>
              <a:defRPr/>
            </a:lvl1pPr>
          </a:lstStyle>
          <a:p>
            <a:pPr fontAlgn="base"/>
            <a:r>
              <a:rPr lang="zh-CN" altLang="en-US" strike="noStrike" noProof="1"/>
              <a:t>单击此处编辑母版标题样式</a:t>
            </a:r>
          </a:p>
        </p:txBody>
      </p:sp>
      <p:sp>
        <p:nvSpPr>
          <p:cNvPr id="3" name="文本占位符 2"/>
          <p:cNvSpPr>
            <a:spLocks noGrp="1"/>
          </p:cNvSpPr>
          <p:nvPr>
            <p:ph type="body" idx="1"/>
          </p:nvPr>
        </p:nvSpPr>
        <p:spPr>
          <a:xfrm>
            <a:off x="936149" y="7449918"/>
            <a:ext cx="8272566" cy="3104771"/>
          </a:xfrm>
          <a:prstGeom prst="rect">
            <a:avLst/>
          </a:prstGeom>
        </p:spPr>
        <p:txBody>
          <a:bodyPr anchor="b"/>
          <a:lstStyle>
            <a:lvl1pPr marL="0" indent="0">
              <a:buNone/>
              <a:defRPr sz="7800" b="1"/>
            </a:lvl1pPr>
            <a:lvl2pPr marL="1485900" indent="0">
              <a:buNone/>
              <a:defRPr sz="6500" b="1"/>
            </a:lvl2pPr>
            <a:lvl3pPr marL="2971165" indent="0">
              <a:buNone/>
              <a:defRPr sz="5800" b="1"/>
            </a:lvl3pPr>
            <a:lvl4pPr marL="4457065" indent="0">
              <a:buNone/>
              <a:defRPr sz="5300" b="1"/>
            </a:lvl4pPr>
            <a:lvl5pPr marL="5942965" indent="0">
              <a:buNone/>
              <a:defRPr sz="5300" b="1"/>
            </a:lvl5pPr>
            <a:lvl6pPr marL="7428230" indent="0">
              <a:buNone/>
              <a:defRPr sz="5300" b="1"/>
            </a:lvl6pPr>
            <a:lvl7pPr marL="8914130" indent="0">
              <a:buNone/>
              <a:defRPr sz="5300" b="1"/>
            </a:lvl7pPr>
            <a:lvl8pPr marL="10399395" indent="0">
              <a:buNone/>
              <a:defRPr sz="5300" b="1"/>
            </a:lvl8pPr>
            <a:lvl9pPr marL="11885295" indent="0">
              <a:buNone/>
              <a:defRPr sz="5300" b="1"/>
            </a:lvl9pPr>
          </a:lstStyle>
          <a:p>
            <a:pPr lvl="0" fontAlgn="base"/>
            <a:r>
              <a:rPr lang="zh-CN" altLang="en-US" strike="noStrike" noProof="1"/>
              <a:t>单击此处编辑母版文本样式</a:t>
            </a:r>
          </a:p>
        </p:txBody>
      </p:sp>
      <p:sp>
        <p:nvSpPr>
          <p:cNvPr id="4" name="内容占位符 3"/>
          <p:cNvSpPr>
            <a:spLocks noGrp="1"/>
          </p:cNvSpPr>
          <p:nvPr>
            <p:ph sz="half" idx="2"/>
          </p:nvPr>
        </p:nvSpPr>
        <p:spPr>
          <a:xfrm>
            <a:off x="936149" y="10554689"/>
            <a:ext cx="8272566" cy="19175639"/>
          </a:xfrm>
          <a:prstGeom prst="rect">
            <a:avLst/>
          </a:prstGeom>
        </p:spPr>
        <p:txBody>
          <a:bodyPr/>
          <a:lstStyle>
            <a:lvl1pPr>
              <a:defRPr sz="7800"/>
            </a:lvl1pPr>
            <a:lvl2pPr>
              <a:defRPr sz="6500"/>
            </a:lvl2pPr>
            <a:lvl3pPr>
              <a:defRPr sz="5800"/>
            </a:lvl3pPr>
            <a:lvl4pPr>
              <a:defRPr sz="5300"/>
            </a:lvl4pPr>
            <a:lvl5pPr>
              <a:defRPr sz="5300"/>
            </a:lvl5pPr>
            <a:lvl6pPr>
              <a:defRPr sz="5300"/>
            </a:lvl6pPr>
            <a:lvl7pPr>
              <a:defRPr sz="5300"/>
            </a:lvl7pPr>
            <a:lvl8pPr>
              <a:defRPr sz="5300"/>
            </a:lvl8pPr>
            <a:lvl9pPr>
              <a:defRPr sz="53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5" name="文本占位符 4"/>
          <p:cNvSpPr>
            <a:spLocks noGrp="1"/>
          </p:cNvSpPr>
          <p:nvPr>
            <p:ph type="body" sz="quarter" idx="3"/>
          </p:nvPr>
        </p:nvSpPr>
        <p:spPr>
          <a:xfrm>
            <a:off x="9511013" y="7449918"/>
            <a:ext cx="8275814" cy="3104771"/>
          </a:xfrm>
          <a:prstGeom prst="rect">
            <a:avLst/>
          </a:prstGeom>
        </p:spPr>
        <p:txBody>
          <a:bodyPr anchor="b"/>
          <a:lstStyle>
            <a:lvl1pPr marL="0" indent="0">
              <a:buNone/>
              <a:defRPr sz="7800" b="1"/>
            </a:lvl1pPr>
            <a:lvl2pPr marL="1485900" indent="0">
              <a:buNone/>
              <a:defRPr sz="6500" b="1"/>
            </a:lvl2pPr>
            <a:lvl3pPr marL="2971165" indent="0">
              <a:buNone/>
              <a:defRPr sz="5800" b="1"/>
            </a:lvl3pPr>
            <a:lvl4pPr marL="4457065" indent="0">
              <a:buNone/>
              <a:defRPr sz="5300" b="1"/>
            </a:lvl4pPr>
            <a:lvl5pPr marL="5942965" indent="0">
              <a:buNone/>
              <a:defRPr sz="5300" b="1"/>
            </a:lvl5pPr>
            <a:lvl6pPr marL="7428230" indent="0">
              <a:buNone/>
              <a:defRPr sz="5300" b="1"/>
            </a:lvl6pPr>
            <a:lvl7pPr marL="8914130" indent="0">
              <a:buNone/>
              <a:defRPr sz="5300" b="1"/>
            </a:lvl7pPr>
            <a:lvl8pPr marL="10399395" indent="0">
              <a:buNone/>
              <a:defRPr sz="5300" b="1"/>
            </a:lvl8pPr>
            <a:lvl9pPr marL="11885295" indent="0">
              <a:buNone/>
              <a:defRPr sz="5300" b="1"/>
            </a:lvl9pPr>
          </a:lstStyle>
          <a:p>
            <a:pPr lvl="0" fontAlgn="base"/>
            <a:r>
              <a:rPr lang="zh-CN" altLang="en-US" strike="noStrike" noProof="1"/>
              <a:t>单击此处编辑母版文本样式</a:t>
            </a:r>
          </a:p>
        </p:txBody>
      </p:sp>
      <p:sp>
        <p:nvSpPr>
          <p:cNvPr id="6" name="内容占位符 5"/>
          <p:cNvSpPr>
            <a:spLocks noGrp="1"/>
          </p:cNvSpPr>
          <p:nvPr>
            <p:ph sz="quarter" idx="4"/>
          </p:nvPr>
        </p:nvSpPr>
        <p:spPr>
          <a:xfrm>
            <a:off x="9511013" y="10554689"/>
            <a:ext cx="8275814" cy="19175639"/>
          </a:xfrm>
          <a:prstGeom prst="rect">
            <a:avLst/>
          </a:prstGeom>
        </p:spPr>
        <p:txBody>
          <a:bodyPr/>
          <a:lstStyle>
            <a:lvl1pPr>
              <a:defRPr sz="7800"/>
            </a:lvl1pPr>
            <a:lvl2pPr>
              <a:defRPr sz="6500"/>
            </a:lvl2pPr>
            <a:lvl3pPr>
              <a:defRPr sz="5800"/>
            </a:lvl3pPr>
            <a:lvl4pPr>
              <a:defRPr sz="5300"/>
            </a:lvl4pPr>
            <a:lvl5pPr>
              <a:defRPr sz="5300"/>
            </a:lvl5pPr>
            <a:lvl6pPr>
              <a:defRPr sz="5300"/>
            </a:lvl6pPr>
            <a:lvl7pPr>
              <a:defRPr sz="5300"/>
            </a:lvl7pPr>
            <a:lvl8pPr>
              <a:defRPr sz="5300"/>
            </a:lvl8pPr>
            <a:lvl9pPr>
              <a:defRPr sz="53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7" name="日期占位符 6"/>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8" name="页脚占位符 7"/>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灯片编号占位符 8"/>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936625" y="1331913"/>
            <a:ext cx="16849725" cy="5548312"/>
          </a:xfrm>
          <a:prstGeom prst="rect">
            <a:avLst/>
          </a:prstGeom>
        </p:spPr>
        <p:txBody>
          <a:bodyPr/>
          <a:lstStyle/>
          <a:p>
            <a:pPr fontAlgn="base"/>
            <a:r>
              <a:rPr lang="zh-CN" altLang="en-US" strike="noStrike" noProof="1"/>
              <a:t>单击此处编辑母版标题样式</a:t>
            </a:r>
          </a:p>
        </p:txBody>
      </p:sp>
      <p:sp>
        <p:nvSpPr>
          <p:cNvPr id="3" name="日期占位符 2"/>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页脚占位符 3"/>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灯片编号占位符 4"/>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页脚占位符 2"/>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灯片编号占位符 3"/>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936150" y="1325115"/>
            <a:ext cx="6159730" cy="5639440"/>
          </a:xfrm>
          <a:prstGeom prst="rect">
            <a:avLst/>
          </a:prstGeom>
        </p:spPr>
        <p:txBody>
          <a:bodyPr anchor="b"/>
          <a:lstStyle>
            <a:lvl1pPr algn="l">
              <a:defRPr sz="6500" b="1"/>
            </a:lvl1pPr>
          </a:lstStyle>
          <a:p>
            <a:pPr fontAlgn="base"/>
            <a:r>
              <a:rPr lang="zh-CN" altLang="en-US" strike="noStrike" noProof="1"/>
              <a:t>单击此处编辑母版标题样式</a:t>
            </a:r>
          </a:p>
        </p:txBody>
      </p:sp>
      <p:sp>
        <p:nvSpPr>
          <p:cNvPr id="3" name="内容占位符 2"/>
          <p:cNvSpPr>
            <a:spLocks noGrp="1"/>
          </p:cNvSpPr>
          <p:nvPr>
            <p:ph idx="1"/>
          </p:nvPr>
        </p:nvSpPr>
        <p:spPr>
          <a:xfrm>
            <a:off x="7320164" y="1325119"/>
            <a:ext cx="10466664" cy="28405211"/>
          </a:xfrm>
          <a:prstGeom prst="rect">
            <a:avLst/>
          </a:prstGeom>
        </p:spPr>
        <p:txBody>
          <a:bodyPr/>
          <a:lstStyle>
            <a:lvl1pPr>
              <a:defRPr sz="10400"/>
            </a:lvl1pPr>
            <a:lvl2pPr>
              <a:defRPr sz="9000"/>
            </a:lvl2pPr>
            <a:lvl3pPr>
              <a:defRPr sz="7800"/>
            </a:lvl3pPr>
            <a:lvl4pPr>
              <a:defRPr sz="6500"/>
            </a:lvl4pPr>
            <a:lvl5pPr>
              <a:defRPr sz="6500"/>
            </a:lvl5pPr>
            <a:lvl6pPr>
              <a:defRPr sz="6500"/>
            </a:lvl6pPr>
            <a:lvl7pPr>
              <a:defRPr sz="6500"/>
            </a:lvl7pPr>
            <a:lvl8pPr>
              <a:defRPr sz="6500"/>
            </a:lvl8pPr>
            <a:lvl9pPr>
              <a:defRPr sz="6500"/>
            </a:lvl9pPr>
          </a:lstStyle>
          <a:p>
            <a:pPr lvl="0" fontAlgn="base"/>
            <a:r>
              <a:rPr lang="zh-CN" altLang="en-US" strike="noStrike" noProof="1"/>
              <a:t>单击此处编辑母版文本样式</a:t>
            </a:r>
          </a:p>
          <a:p>
            <a:pPr lvl="1" fontAlgn="base"/>
            <a:r>
              <a:rPr lang="zh-CN" altLang="en-US" strike="noStrike" noProof="1"/>
              <a:t>第二级</a:t>
            </a:r>
          </a:p>
          <a:p>
            <a:pPr lvl="2" fontAlgn="base"/>
            <a:r>
              <a:rPr lang="zh-CN" altLang="en-US" strike="noStrike" noProof="1"/>
              <a:t>第三级</a:t>
            </a:r>
          </a:p>
          <a:p>
            <a:pPr lvl="3" fontAlgn="base"/>
            <a:r>
              <a:rPr lang="zh-CN" altLang="en-US" strike="noStrike" noProof="1"/>
              <a:t>第四级</a:t>
            </a:r>
          </a:p>
          <a:p>
            <a:pPr lvl="4" fontAlgn="base"/>
            <a:r>
              <a:rPr lang="zh-CN" altLang="en-US" strike="noStrike" noProof="1"/>
              <a:t>第五级</a:t>
            </a:r>
          </a:p>
        </p:txBody>
      </p:sp>
      <p:sp>
        <p:nvSpPr>
          <p:cNvPr id="4" name="文本占位符 3"/>
          <p:cNvSpPr>
            <a:spLocks noGrp="1"/>
          </p:cNvSpPr>
          <p:nvPr>
            <p:ph type="body" sz="half" idx="2"/>
          </p:nvPr>
        </p:nvSpPr>
        <p:spPr>
          <a:xfrm>
            <a:off x="936150" y="6964558"/>
            <a:ext cx="6159730" cy="22765772"/>
          </a:xfrm>
          <a:prstGeom prst="rect">
            <a:avLst/>
          </a:prstGeom>
        </p:spPr>
        <p:txBody>
          <a:bodyPr/>
          <a:lstStyle>
            <a:lvl1pPr marL="0" indent="0">
              <a:buNone/>
              <a:defRPr sz="4600"/>
            </a:lvl1pPr>
            <a:lvl2pPr marL="1485900" indent="0">
              <a:buNone/>
              <a:defRPr sz="4000"/>
            </a:lvl2pPr>
            <a:lvl3pPr marL="2971165" indent="0">
              <a:buNone/>
              <a:defRPr sz="3300"/>
            </a:lvl3pPr>
            <a:lvl4pPr marL="4457065" indent="0">
              <a:buNone/>
              <a:defRPr sz="3000"/>
            </a:lvl4pPr>
            <a:lvl5pPr marL="5942965" indent="0">
              <a:buNone/>
              <a:defRPr sz="3000"/>
            </a:lvl5pPr>
            <a:lvl6pPr marL="7428230" indent="0">
              <a:buNone/>
              <a:defRPr sz="3000"/>
            </a:lvl6pPr>
            <a:lvl7pPr marL="8914130" indent="0">
              <a:buNone/>
              <a:defRPr sz="3000"/>
            </a:lvl7pPr>
            <a:lvl8pPr marL="10399395" indent="0">
              <a:buNone/>
              <a:defRPr sz="3000"/>
            </a:lvl8pPr>
            <a:lvl9pPr marL="11885295" indent="0">
              <a:buNone/>
              <a:defRPr sz="300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3669835" y="23297357"/>
            <a:ext cx="11233785" cy="2750385"/>
          </a:xfrm>
          <a:prstGeom prst="rect">
            <a:avLst/>
          </a:prstGeom>
        </p:spPr>
        <p:txBody>
          <a:bodyPr anchor="b"/>
          <a:lstStyle>
            <a:lvl1pPr algn="l">
              <a:defRPr sz="6500" b="1"/>
            </a:lvl1pPr>
          </a:lstStyle>
          <a:p>
            <a:pPr fontAlgn="base"/>
            <a:r>
              <a:rPr lang="zh-CN" altLang="en-US" strike="noStrike" noProof="1"/>
              <a:t>单击此处编辑母版标题样式</a:t>
            </a:r>
          </a:p>
        </p:txBody>
      </p:sp>
      <p:sp>
        <p:nvSpPr>
          <p:cNvPr id="3" name="图片占位符 2"/>
          <p:cNvSpPr>
            <a:spLocks noGrp="1"/>
          </p:cNvSpPr>
          <p:nvPr>
            <p:ph type="pic" idx="1"/>
          </p:nvPr>
        </p:nvSpPr>
        <p:spPr>
          <a:xfrm>
            <a:off x="3669835" y="2973804"/>
            <a:ext cx="11233785" cy="19969163"/>
          </a:xfrm>
          <a:prstGeom prst="rect">
            <a:avLst/>
          </a:prstGeom>
        </p:spPr>
        <p:txBody>
          <a:bodyPr rtlCol="0">
            <a:normAutofit/>
          </a:bodyPr>
          <a:lstStyle>
            <a:lvl1pPr marL="0" indent="0">
              <a:buNone/>
              <a:defRPr sz="10400"/>
            </a:lvl1pPr>
            <a:lvl2pPr marL="1485900" indent="0">
              <a:buNone/>
              <a:defRPr sz="9000"/>
            </a:lvl2pPr>
            <a:lvl3pPr marL="2971165" indent="0">
              <a:buNone/>
              <a:defRPr sz="7800"/>
            </a:lvl3pPr>
            <a:lvl4pPr marL="4457065" indent="0">
              <a:buNone/>
              <a:defRPr sz="6500"/>
            </a:lvl4pPr>
            <a:lvl5pPr marL="5942965" indent="0">
              <a:buNone/>
              <a:defRPr sz="6500"/>
            </a:lvl5pPr>
            <a:lvl6pPr marL="7428230" indent="0">
              <a:buNone/>
              <a:defRPr sz="6500"/>
            </a:lvl6pPr>
            <a:lvl7pPr marL="8914130" indent="0">
              <a:buNone/>
              <a:defRPr sz="6500"/>
            </a:lvl7pPr>
            <a:lvl8pPr marL="10399395" indent="0">
              <a:buNone/>
              <a:defRPr sz="6500"/>
            </a:lvl8pPr>
            <a:lvl9pPr marL="11885295" indent="0">
              <a:buNone/>
              <a:defRPr sz="6500"/>
            </a:lvl9pPr>
          </a:lstStyle>
          <a:p>
            <a:pPr marL="0" marR="0" lvl="0" indent="0" algn="l" defTabSz="2968625" rtl="0" eaLnBrk="0" fontAlgn="base" latinLnBrk="0" hangingPunct="0">
              <a:lnSpc>
                <a:spcPct val="100000"/>
              </a:lnSpc>
              <a:spcBef>
                <a:spcPct val="20000"/>
              </a:spcBef>
              <a:spcAft>
                <a:spcPct val="0"/>
              </a:spcAft>
              <a:buClrTx/>
              <a:buSzTx/>
              <a:buFont typeface="Arial" panose="020B0604020202020204" pitchFamily="34" charset="0"/>
              <a:buNone/>
              <a:defRPr/>
            </a:pPr>
            <a:endParaRPr kumimoji="0" lang="zh-CN" altLang="en-US" sz="10400" b="0" i="0" u="none" strike="noStrike" kern="1200" cap="none" spc="0" normalizeH="0" baseline="0" noProof="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3669835" y="26047743"/>
            <a:ext cx="11233785" cy="3906003"/>
          </a:xfrm>
          <a:prstGeom prst="rect">
            <a:avLst/>
          </a:prstGeom>
        </p:spPr>
        <p:txBody>
          <a:bodyPr/>
          <a:lstStyle>
            <a:lvl1pPr marL="0" indent="0">
              <a:buNone/>
              <a:defRPr sz="4600"/>
            </a:lvl1pPr>
            <a:lvl2pPr marL="1485900" indent="0">
              <a:buNone/>
              <a:defRPr sz="4000"/>
            </a:lvl2pPr>
            <a:lvl3pPr marL="2971165" indent="0">
              <a:buNone/>
              <a:defRPr sz="3300"/>
            </a:lvl3pPr>
            <a:lvl4pPr marL="4457065" indent="0">
              <a:buNone/>
              <a:defRPr sz="3000"/>
            </a:lvl4pPr>
            <a:lvl5pPr marL="5942965" indent="0">
              <a:buNone/>
              <a:defRPr sz="3000"/>
            </a:lvl5pPr>
            <a:lvl6pPr marL="7428230" indent="0">
              <a:buNone/>
              <a:defRPr sz="3000"/>
            </a:lvl6pPr>
            <a:lvl7pPr marL="8914130" indent="0">
              <a:buNone/>
              <a:defRPr sz="3000"/>
            </a:lvl7pPr>
            <a:lvl8pPr marL="10399395" indent="0">
              <a:buNone/>
              <a:defRPr sz="3000"/>
            </a:lvl8pPr>
            <a:lvl9pPr marL="11885295" indent="0">
              <a:buNone/>
              <a:defRPr sz="3000"/>
            </a:lvl9pPr>
          </a:lstStyle>
          <a:p>
            <a:pPr lvl="0" fontAlgn="base"/>
            <a:r>
              <a:rPr lang="zh-CN" altLang="en-US" strike="noStrike" noProof="1"/>
              <a:t>单击此处编辑母版文本样式</a:t>
            </a:r>
          </a:p>
        </p:txBody>
      </p:sp>
      <p:sp>
        <p:nvSpPr>
          <p:cNvPr id="5" name="日期占位符 4"/>
          <p:cNvSpPr>
            <a:spLocks noGrp="1"/>
          </p:cNvSpPr>
          <p:nvPr>
            <p:ph type="dt" sz="half" idx="10"/>
          </p:nvPr>
        </p:nvSpPr>
        <p:spPr/>
        <p:txBody>
          <a:body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页脚占位符 5"/>
          <p:cNvSpPr>
            <a:spLocks noGrp="1"/>
          </p:cNvSpPr>
          <p:nvPr>
            <p:ph type="ftr" sz="quarter" idx="11"/>
          </p:nvPr>
        </p:nvSpPr>
        <p:spPr/>
        <p:txBody>
          <a:body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7" name="灯片编号占位符 6"/>
          <p:cNvSpPr>
            <a:spLocks noGrp="1"/>
          </p:cNvSpPr>
          <p:nvPr>
            <p:ph type="sldNum" sz="quarter" idx="12"/>
          </p:nvPr>
        </p:nvSpPr>
        <p:spPr/>
        <p:txBody>
          <a:body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936625" y="30846713"/>
            <a:ext cx="4367213" cy="1773238"/>
          </a:xfrm>
          <a:prstGeom prst="rect">
            <a:avLst/>
          </a:prstGeom>
        </p:spPr>
        <p:txBody>
          <a:bodyPr vert="horz" lIns="297134" tIns="148567" rIns="297134" bIns="148567" rtlCol="0" anchor="ctr"/>
          <a:lstStyle>
            <a:lvl1pPr algn="l" defTabSz="2971165" eaLnBrk="1" fontAlgn="auto" hangingPunct="1">
              <a:spcBef>
                <a:spcPts val="0"/>
              </a:spcBef>
              <a:spcAft>
                <a:spcPts val="0"/>
              </a:spcAft>
              <a:defRPr sz="4000">
                <a:solidFill>
                  <a:schemeClr val="tx1">
                    <a:tint val="75000"/>
                  </a:schemeClr>
                </a:solidFill>
                <a:latin typeface="+mn-lt"/>
                <a:ea typeface="+mn-ea"/>
              </a:defRPr>
            </a:lvl1pPr>
          </a:lstStyle>
          <a:p>
            <a:pPr marL="0" marR="0" lvl="0" indent="0" algn="l" defTabSz="2971165" rtl="0" eaLnBrk="1" fontAlgn="auto" latinLnBrk="0" hangingPunct="1">
              <a:lnSpc>
                <a:spcPct val="100000"/>
              </a:lnSpc>
              <a:spcBef>
                <a:spcPts val="0"/>
              </a:spcBef>
              <a:spcAft>
                <a:spcPts val="0"/>
              </a:spcAft>
              <a:buClrTx/>
              <a:buSzTx/>
              <a:buFontTx/>
              <a:buNone/>
              <a:defRPr/>
            </a:pPr>
            <a:fld id="{159E33ED-1DD3-46B3-90D2-E7E6389D91F1}" type="datetimeFigureOut">
              <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rPr>
              <a:t>2025/8/21</a:t>
            </a:fld>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页脚占位符 4"/>
          <p:cNvSpPr>
            <a:spLocks noGrp="1"/>
          </p:cNvSpPr>
          <p:nvPr>
            <p:ph type="ftr" sz="quarter" idx="3"/>
          </p:nvPr>
        </p:nvSpPr>
        <p:spPr>
          <a:xfrm>
            <a:off x="6396038" y="30846713"/>
            <a:ext cx="5930900" cy="1773238"/>
          </a:xfrm>
          <a:prstGeom prst="rect">
            <a:avLst/>
          </a:prstGeom>
        </p:spPr>
        <p:txBody>
          <a:bodyPr vert="horz" lIns="297134" tIns="148567" rIns="297134" bIns="148567" rtlCol="0" anchor="ctr"/>
          <a:lstStyle>
            <a:lvl1pPr algn="ctr" defTabSz="2971165" eaLnBrk="1" fontAlgn="auto" hangingPunct="1">
              <a:spcBef>
                <a:spcPts val="0"/>
              </a:spcBef>
              <a:spcAft>
                <a:spcPts val="0"/>
              </a:spcAft>
              <a:defRPr sz="4000">
                <a:solidFill>
                  <a:schemeClr val="tx1">
                    <a:tint val="75000"/>
                  </a:schemeClr>
                </a:solidFill>
                <a:latin typeface="+mn-lt"/>
                <a:ea typeface="+mn-ea"/>
              </a:defRPr>
            </a:lvl1pPr>
          </a:lstStyle>
          <a:p>
            <a:pPr marL="0" marR="0" lvl="0" indent="0" algn="ctr" defTabSz="2971165" rtl="0" eaLnBrk="1" fontAlgn="auto" latinLnBrk="0" hangingPunct="1">
              <a:lnSpc>
                <a:spcPct val="100000"/>
              </a:lnSpc>
              <a:spcBef>
                <a:spcPts val="0"/>
              </a:spcBef>
              <a:spcAft>
                <a:spcPts val="0"/>
              </a:spcAft>
              <a:buClrTx/>
              <a:buSzTx/>
              <a:buFontTx/>
              <a:buNone/>
              <a:defRPr/>
            </a:pPr>
            <a:endParaRPr kumimoji="0" lang="zh-CN" altLang="en-US" sz="40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6" name="灯片编号占位符 5"/>
          <p:cNvSpPr>
            <a:spLocks noGrp="1"/>
          </p:cNvSpPr>
          <p:nvPr>
            <p:ph type="sldNum" sz="quarter" idx="4"/>
          </p:nvPr>
        </p:nvSpPr>
        <p:spPr>
          <a:xfrm>
            <a:off x="13419138" y="30846713"/>
            <a:ext cx="4367213" cy="1773238"/>
          </a:xfrm>
          <a:prstGeom prst="rect">
            <a:avLst/>
          </a:prstGeom>
        </p:spPr>
        <p:txBody>
          <a:bodyPr vert="horz" wrap="square" lIns="297134" tIns="148567" rIns="297134" bIns="148567" numCol="1" anchor="ctr" anchorCtr="0" compatLnSpc="1"/>
          <a:lstStyle>
            <a:lvl1pPr algn="r">
              <a:defRPr sz="4000">
                <a:solidFill>
                  <a:srgbClr val="898989"/>
                </a:solidFill>
              </a:defRPr>
            </a:lvl1pPr>
          </a:lstStyle>
          <a:p>
            <a:pPr lvl="0" defTabSz="2970530" eaLnBrk="1" fontAlgn="base" hangingPunct="1">
              <a:buNone/>
            </a:pPr>
            <a:fld id="{9A0DB2DC-4C9A-4742-B13C-FB6460FD3503}" type="slidenum">
              <a:rPr lang="zh-CN" altLang="en-US" strike="noStrike" noProof="1" dirty="0">
                <a:latin typeface="Calibri" panose="020F0502020204030204" pitchFamily="34" charset="0"/>
                <a:ea typeface="宋体" panose="02010600030101010101" pitchFamily="2" charset="-122"/>
                <a:cs typeface="+mn-cs"/>
              </a:rPr>
              <a:t>‹#›</a:t>
            </a:fld>
            <a:endParaRPr lang="zh-CN" altLang="en-US" strike="noStrike" noProof="1">
              <a:latin typeface="Calibri" panose="020F0502020204030204" pitchFamily="34" charset="0"/>
            </a:endParaRPr>
          </a:p>
        </p:txBody>
      </p:sp>
      <p:pic>
        <p:nvPicPr>
          <p:cNvPr id="7" name="图片 6">
            <a:extLst>
              <a:ext uri="{FF2B5EF4-FFF2-40B4-BE49-F238E27FC236}">
                <a16:creationId xmlns:a16="http://schemas.microsoft.com/office/drawing/2014/main" id="{EC2E370D-1ECB-1974-E808-11F6F323D3A2}"/>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64887"/>
            <a:ext cx="18722975" cy="390062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2968625" rtl="0" eaLnBrk="0" fontAlgn="base" hangingPunct="0">
        <a:spcBef>
          <a:spcPct val="0"/>
        </a:spcBef>
        <a:spcAft>
          <a:spcPct val="0"/>
        </a:spcAft>
        <a:defRPr sz="14300" kern="1200">
          <a:solidFill>
            <a:schemeClr val="tx1"/>
          </a:solidFill>
          <a:latin typeface="+mj-lt"/>
          <a:ea typeface="+mj-ea"/>
          <a:cs typeface="+mj-cs"/>
        </a:defRPr>
      </a:lvl1pPr>
      <a:lvl2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2pPr>
      <a:lvl3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3pPr>
      <a:lvl4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4pPr>
      <a:lvl5pPr algn="ctr" defTabSz="2968625" rtl="0" eaLnBrk="0" fontAlgn="base" hangingPunct="0">
        <a:spcBef>
          <a:spcPct val="0"/>
        </a:spcBef>
        <a:spcAft>
          <a:spcPct val="0"/>
        </a:spcAft>
        <a:defRPr sz="14300">
          <a:solidFill>
            <a:schemeClr val="tx1"/>
          </a:solidFill>
          <a:latin typeface="Calibri" panose="020F0502020204030204" pitchFamily="34" charset="0"/>
          <a:ea typeface="宋体" panose="02010600030101010101" pitchFamily="2" charset="-122"/>
        </a:defRPr>
      </a:lvl5pPr>
      <a:lvl6pPr marL="754380"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6pPr>
      <a:lvl7pPr marL="1508125"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7pPr>
      <a:lvl8pPr marL="2262505"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8pPr>
      <a:lvl9pPr marL="3016250" algn="ctr" defTabSz="2969260" rtl="0" fontAlgn="base">
        <a:spcBef>
          <a:spcPct val="0"/>
        </a:spcBef>
        <a:spcAft>
          <a:spcPct val="0"/>
        </a:spcAft>
        <a:defRPr sz="14300">
          <a:solidFill>
            <a:schemeClr val="tx1"/>
          </a:solidFill>
          <a:latin typeface="Calibri" panose="020F0502020204030204" pitchFamily="34" charset="0"/>
          <a:ea typeface="宋体" panose="02010600030101010101" pitchFamily="2" charset="-122"/>
        </a:defRPr>
      </a:lvl9pPr>
    </p:titleStyle>
    <p:bodyStyle>
      <a:lvl1pPr marL="1111250" indent="-1111250" algn="l" defTabSz="2968625" rtl="0" eaLnBrk="0" fontAlgn="base" hangingPunct="0">
        <a:spcBef>
          <a:spcPct val="20000"/>
        </a:spcBef>
        <a:spcAft>
          <a:spcPct val="0"/>
        </a:spcAft>
        <a:buFont typeface="Arial" panose="020B0604020202020204" pitchFamily="34" charset="0"/>
        <a:buChar char="•"/>
        <a:defRPr sz="10400" kern="1200">
          <a:solidFill>
            <a:schemeClr val="tx1"/>
          </a:solidFill>
          <a:latin typeface="+mn-lt"/>
          <a:ea typeface="+mn-ea"/>
          <a:cs typeface="+mn-cs"/>
        </a:defRPr>
      </a:lvl1pPr>
      <a:lvl2pPr marL="2413000" indent="-925830" algn="l" defTabSz="2968625" rtl="0" eaLnBrk="0" fontAlgn="base" hangingPunct="0">
        <a:spcBef>
          <a:spcPct val="20000"/>
        </a:spcBef>
        <a:spcAft>
          <a:spcPct val="0"/>
        </a:spcAft>
        <a:buFont typeface="Arial" panose="020B0604020202020204" pitchFamily="34" charset="0"/>
        <a:buChar char="–"/>
        <a:defRPr sz="9000" kern="1200">
          <a:solidFill>
            <a:schemeClr val="tx1"/>
          </a:solidFill>
          <a:latin typeface="+mn-lt"/>
          <a:ea typeface="+mn-ea"/>
          <a:cs typeface="+mn-cs"/>
        </a:defRPr>
      </a:lvl2pPr>
      <a:lvl3pPr marL="3711575" indent="-739775" algn="l" defTabSz="2968625"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3pPr>
      <a:lvl4pPr marL="519620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4pPr>
      <a:lvl5pPr marL="6683375" indent="-739775" algn="l" defTabSz="2968625" rtl="0" eaLnBrk="0" fontAlgn="base" hangingPunct="0">
        <a:spcBef>
          <a:spcPct val="20000"/>
        </a:spcBef>
        <a:spcAft>
          <a:spcPct val="0"/>
        </a:spcAft>
        <a:buFont typeface="Arial" panose="020B0604020202020204" pitchFamily="34" charset="0"/>
        <a:buChar char="»"/>
        <a:defRPr sz="6500" kern="1200">
          <a:solidFill>
            <a:schemeClr val="tx1"/>
          </a:solidFill>
          <a:latin typeface="+mn-lt"/>
          <a:ea typeface="+mn-ea"/>
          <a:cs typeface="+mn-cs"/>
        </a:defRPr>
      </a:lvl5pPr>
      <a:lvl6pPr marL="8171180"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6pPr>
      <a:lvl7pPr marL="9657080"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7pPr>
      <a:lvl8pPr marL="11142345"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8pPr>
      <a:lvl9pPr marL="12628245" indent="-742950" algn="l" defTabSz="2971165" rtl="0" eaLnBrk="1" latinLnBrk="0" hangingPunct="1">
        <a:spcBef>
          <a:spcPct val="20000"/>
        </a:spcBef>
        <a:buFont typeface="Arial" panose="020B0604020202020204" pitchFamily="34" charset="0"/>
        <a:buChar char="•"/>
        <a:defRPr sz="6500" kern="1200">
          <a:solidFill>
            <a:schemeClr val="tx1"/>
          </a:solidFill>
          <a:latin typeface="+mn-lt"/>
          <a:ea typeface="+mn-ea"/>
          <a:cs typeface="+mn-cs"/>
        </a:defRPr>
      </a:lvl9pPr>
    </p:bodyStyle>
    <p:otherStyle>
      <a:defPPr>
        <a:defRPr lang="zh-CN"/>
      </a:defPPr>
      <a:lvl1pPr marL="0" algn="l" defTabSz="2971165" rtl="0" eaLnBrk="1" latinLnBrk="0" hangingPunct="1">
        <a:defRPr sz="5800" kern="1200">
          <a:solidFill>
            <a:schemeClr val="tx1"/>
          </a:solidFill>
          <a:latin typeface="+mn-lt"/>
          <a:ea typeface="+mn-ea"/>
          <a:cs typeface="+mn-cs"/>
        </a:defRPr>
      </a:lvl1pPr>
      <a:lvl2pPr marL="1485900" algn="l" defTabSz="2971165" rtl="0" eaLnBrk="1" latinLnBrk="0" hangingPunct="1">
        <a:defRPr sz="5800" kern="1200">
          <a:solidFill>
            <a:schemeClr val="tx1"/>
          </a:solidFill>
          <a:latin typeface="+mn-lt"/>
          <a:ea typeface="+mn-ea"/>
          <a:cs typeface="+mn-cs"/>
        </a:defRPr>
      </a:lvl2pPr>
      <a:lvl3pPr marL="2971165" algn="l" defTabSz="2971165" rtl="0" eaLnBrk="1" latinLnBrk="0" hangingPunct="1">
        <a:defRPr sz="5800" kern="1200">
          <a:solidFill>
            <a:schemeClr val="tx1"/>
          </a:solidFill>
          <a:latin typeface="+mn-lt"/>
          <a:ea typeface="+mn-ea"/>
          <a:cs typeface="+mn-cs"/>
        </a:defRPr>
      </a:lvl3pPr>
      <a:lvl4pPr marL="4457065" algn="l" defTabSz="2971165" rtl="0" eaLnBrk="1" latinLnBrk="0" hangingPunct="1">
        <a:defRPr sz="5800" kern="1200">
          <a:solidFill>
            <a:schemeClr val="tx1"/>
          </a:solidFill>
          <a:latin typeface="+mn-lt"/>
          <a:ea typeface="+mn-ea"/>
          <a:cs typeface="+mn-cs"/>
        </a:defRPr>
      </a:lvl4pPr>
      <a:lvl5pPr marL="5942965" algn="l" defTabSz="2971165" rtl="0" eaLnBrk="1" latinLnBrk="0" hangingPunct="1">
        <a:defRPr sz="5800" kern="1200">
          <a:solidFill>
            <a:schemeClr val="tx1"/>
          </a:solidFill>
          <a:latin typeface="+mn-lt"/>
          <a:ea typeface="+mn-ea"/>
          <a:cs typeface="+mn-cs"/>
        </a:defRPr>
      </a:lvl5pPr>
      <a:lvl6pPr marL="7428230" algn="l" defTabSz="2971165" rtl="0" eaLnBrk="1" latinLnBrk="0" hangingPunct="1">
        <a:defRPr sz="5800" kern="1200">
          <a:solidFill>
            <a:schemeClr val="tx1"/>
          </a:solidFill>
          <a:latin typeface="+mn-lt"/>
          <a:ea typeface="+mn-ea"/>
          <a:cs typeface="+mn-cs"/>
        </a:defRPr>
      </a:lvl6pPr>
      <a:lvl7pPr marL="8914130" algn="l" defTabSz="2971165" rtl="0" eaLnBrk="1" latinLnBrk="0" hangingPunct="1">
        <a:defRPr sz="5800" kern="1200">
          <a:solidFill>
            <a:schemeClr val="tx1"/>
          </a:solidFill>
          <a:latin typeface="+mn-lt"/>
          <a:ea typeface="+mn-ea"/>
          <a:cs typeface="+mn-cs"/>
        </a:defRPr>
      </a:lvl7pPr>
      <a:lvl8pPr marL="10399395" algn="l" defTabSz="2971165" rtl="0" eaLnBrk="1" latinLnBrk="0" hangingPunct="1">
        <a:defRPr sz="5800" kern="1200">
          <a:solidFill>
            <a:schemeClr val="tx1"/>
          </a:solidFill>
          <a:latin typeface="+mn-lt"/>
          <a:ea typeface="+mn-ea"/>
          <a:cs typeface="+mn-cs"/>
        </a:defRPr>
      </a:lvl8pPr>
      <a:lvl9pPr marL="11885295" algn="l" defTabSz="2971165" rtl="0" eaLnBrk="1" latinLnBrk="0" hangingPunct="1">
        <a:defRPr sz="5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9" name="Picture 5"/>
          <p:cNvPicPr>
            <a:picLocks noChangeAspect="1"/>
          </p:cNvPicPr>
          <p:nvPr/>
        </p:nvPicPr>
        <p:blipFill>
          <a:blip r:embed="rId2"/>
          <a:stretch>
            <a:fillRect/>
          </a:stretch>
        </p:blipFill>
        <p:spPr>
          <a:xfrm>
            <a:off x="1681163" y="4384675"/>
            <a:ext cx="15363825" cy="2620963"/>
          </a:xfrm>
          <a:prstGeom prst="rect">
            <a:avLst/>
          </a:prstGeom>
          <a:noFill/>
          <a:ln w="9525">
            <a:noFill/>
          </a:ln>
        </p:spPr>
      </p:pic>
      <p:sp>
        <p:nvSpPr>
          <p:cNvPr id="2050" name="矩形 9"/>
          <p:cNvSpPr/>
          <p:nvPr/>
        </p:nvSpPr>
        <p:spPr>
          <a:xfrm>
            <a:off x="1765300" y="4932363"/>
            <a:ext cx="15130463" cy="1506537"/>
          </a:xfrm>
          <a:prstGeom prst="rect">
            <a:avLst/>
          </a:prstGeom>
          <a:noFill/>
          <a:ln w="9525">
            <a:noFill/>
          </a:ln>
        </p:spPr>
        <p:txBody>
          <a:bodyPr lIns="150822" tIns="75411" rIns="150822" bIns="75411" anchor="t" anchorCtr="0">
            <a:spAutoFit/>
          </a:bodyPr>
          <a:lstStyle/>
          <a:p>
            <a:pPr algn="ctr"/>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 </a:t>
            </a:r>
            <a:r>
              <a:rPr lang="en-US" altLang="zh-CN" sz="4000" b="1" dirty="0">
                <a:latin typeface="黑体" panose="02010609060101010101" pitchFamily="49" charset="-122"/>
                <a:ea typeface="黑体" panose="02010609060101010101" pitchFamily="49" charset="-122"/>
              </a:rPr>
              <a:t>| </a:t>
            </a:r>
            <a:r>
              <a:rPr lang="zh-CN" altLang="en-US" sz="4000" b="1" dirty="0">
                <a:latin typeface="黑体" panose="02010609060101010101" pitchFamily="49" charset="-122"/>
                <a:ea typeface="黑体" panose="02010609060101010101" pitchFamily="49" charset="-122"/>
              </a:rPr>
              <a:t>英文：</a:t>
            </a:r>
            <a:r>
              <a:rPr lang="en-US" altLang="zh-CN" sz="4000" b="1" dirty="0">
                <a:latin typeface="黑体" panose="02010609060101010101" pitchFamily="49" charset="-122"/>
                <a:ea typeface="黑体" panose="02010609060101010101" pitchFamily="49" charset="-122"/>
              </a:rPr>
              <a:t>Topic</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Arial </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a:r>
              <a:rPr lang="zh-CN" altLang="en-US" sz="2300" dirty="0">
                <a:latin typeface="Calibri" panose="020F0502020204030204" pitchFamily="34" charset="0"/>
                <a:ea typeface="宋体" panose="02010600030101010101" pitchFamily="2" charset="-122"/>
              </a:rPr>
              <a:t>                         作者：</a:t>
            </a:r>
            <a:r>
              <a:rPr lang="en-US" altLang="zh-CN" sz="2300" dirty="0">
                <a:latin typeface="Calibri" panose="020F0502020204030204" pitchFamily="34" charset="0"/>
                <a:ea typeface="宋体" panose="02010600030101010101" pitchFamily="2" charset="-122"/>
              </a:rPr>
              <a:t>23</a:t>
            </a:r>
            <a:r>
              <a:rPr lang="zh-CN" altLang="en-US" sz="2300" dirty="0">
                <a:latin typeface="Calibri" panose="020F0502020204030204" pitchFamily="34" charset="0"/>
                <a:ea typeface="宋体" panose="02010600030101010101" pitchFamily="2" charset="-122"/>
              </a:rPr>
              <a:t>号宋体  </a:t>
            </a:r>
            <a:r>
              <a:rPr lang="en-US" altLang="zh-CN" sz="2300" dirty="0">
                <a:latin typeface="Calibri" panose="020F0502020204030204" pitchFamily="34" charset="0"/>
                <a:ea typeface="宋体" panose="02010600030101010101" pitchFamily="2" charset="-122"/>
              </a:rPr>
              <a:t>| </a:t>
            </a:r>
            <a:r>
              <a:rPr lang="zh-CN" altLang="en-US" sz="2400" dirty="0">
                <a:latin typeface="黑体" panose="02010609060101010101" pitchFamily="49" charset="-122"/>
                <a:ea typeface="黑体" panose="02010609060101010101" pitchFamily="49" charset="-122"/>
              </a:rPr>
              <a:t>英文：</a:t>
            </a:r>
            <a:r>
              <a:rPr lang="en-US" altLang="zh-CN" sz="2300" dirty="0">
                <a:latin typeface="Calibri" panose="020F0502020204030204" pitchFamily="34" charset="0"/>
                <a:ea typeface="宋体" panose="02010600030101010101" pitchFamily="2" charset="-122"/>
              </a:rPr>
              <a:t>Author</a:t>
            </a:r>
            <a:r>
              <a:rPr lang="zh-CN" altLang="en-US" sz="2300" dirty="0">
                <a:latin typeface="Calibri" panose="020F0502020204030204" pitchFamily="34" charset="0"/>
                <a:ea typeface="宋体" panose="02010600030101010101" pitchFamily="2" charset="-122"/>
              </a:rPr>
              <a:t>：</a:t>
            </a:r>
            <a:r>
              <a:rPr lang="en-US" altLang="zh-CN" sz="2300" dirty="0">
                <a:latin typeface="Calibri" panose="020F0502020204030204" pitchFamily="34" charset="0"/>
                <a:ea typeface="宋体" panose="02010600030101010101" pitchFamily="2" charset="-122"/>
              </a:rPr>
              <a:t>23</a:t>
            </a:r>
            <a:r>
              <a:rPr lang="zh-CN" altLang="en-US" sz="2300" dirty="0">
                <a:latin typeface="Calibri" panose="020F0502020204030204" pitchFamily="34" charset="0"/>
                <a:ea typeface="宋体" panose="02010600030101010101" pitchFamily="2" charset="-122"/>
              </a:rPr>
              <a:t>  </a:t>
            </a:r>
            <a:r>
              <a:rPr lang="en-US" altLang="zh-CN" sz="2300" dirty="0">
                <a:latin typeface="Calibri" panose="020F0502020204030204" pitchFamily="34" charset="0"/>
                <a:ea typeface="宋体" panose="02010600030101010101" pitchFamily="2" charset="-122"/>
              </a:rPr>
              <a:t>Arial</a:t>
            </a:r>
            <a:r>
              <a:rPr lang="zh-CN" altLang="en-US" sz="2300" dirty="0">
                <a:latin typeface="Calibri" panose="020F0502020204030204" pitchFamily="34" charset="0"/>
                <a:ea typeface="宋体" panose="02010600030101010101" pitchFamily="2" charset="-122"/>
              </a:rPr>
              <a:t>）</a:t>
            </a:r>
            <a:r>
              <a:rPr lang="en-US" altLang="zh-CN" sz="2300" dirty="0">
                <a:latin typeface="Calibri" panose="020F0502020204030204" pitchFamily="34" charset="0"/>
                <a:ea typeface="宋体" panose="02010600030101010101" pitchFamily="2" charset="-122"/>
              </a:rPr>
              <a:t> </a:t>
            </a:r>
          </a:p>
          <a:p>
            <a:pPr algn="ctr"/>
            <a:r>
              <a:rPr lang="zh-CN" altLang="en-US" sz="2300" dirty="0">
                <a:latin typeface="Calibri" panose="020F0502020204030204" pitchFamily="34" charset="0"/>
                <a:ea typeface="宋体" panose="02010600030101010101" pitchFamily="2" charset="-122"/>
              </a:rPr>
              <a:t>                                  单位：</a:t>
            </a:r>
            <a:r>
              <a:rPr lang="en-US" altLang="zh-CN" sz="2300" dirty="0">
                <a:latin typeface="Calibri" panose="020F0502020204030204" pitchFamily="34" charset="0"/>
                <a:ea typeface="宋体" panose="02010600030101010101" pitchFamily="2" charset="-122"/>
              </a:rPr>
              <a:t>23</a:t>
            </a:r>
            <a:r>
              <a:rPr lang="zh-CN" altLang="en-US" sz="2300" dirty="0">
                <a:latin typeface="Calibri" panose="020F0502020204030204" pitchFamily="34" charset="0"/>
                <a:ea typeface="宋体" panose="02010600030101010101" pitchFamily="2" charset="-122"/>
              </a:rPr>
              <a:t>号宋体 </a:t>
            </a:r>
            <a:r>
              <a:rPr lang="en-US" altLang="zh-CN" sz="2300" dirty="0">
                <a:latin typeface="Calibri" panose="020F0502020204030204" pitchFamily="34" charset="0"/>
                <a:ea typeface="宋体" panose="02010600030101010101" pitchFamily="2" charset="-122"/>
              </a:rPr>
              <a:t>| </a:t>
            </a:r>
            <a:r>
              <a:rPr lang="zh-CN" altLang="en-US" sz="2400" dirty="0">
                <a:latin typeface="黑体" panose="02010609060101010101" pitchFamily="49" charset="-122"/>
                <a:ea typeface="黑体" panose="02010609060101010101" pitchFamily="49" charset="-122"/>
              </a:rPr>
              <a:t>英文：</a:t>
            </a:r>
            <a:r>
              <a:rPr lang="en-US" altLang="zh-CN" sz="2300" dirty="0">
                <a:latin typeface="Calibri" panose="020F0502020204030204" pitchFamily="34" charset="0"/>
                <a:ea typeface="宋体" panose="02010600030101010101" pitchFamily="2" charset="-122"/>
              </a:rPr>
              <a:t>Organzation</a:t>
            </a:r>
            <a:r>
              <a:rPr lang="zh-CN" altLang="en-US" sz="2300" dirty="0">
                <a:latin typeface="Calibri" panose="020F0502020204030204" pitchFamily="34" charset="0"/>
                <a:ea typeface="宋体" panose="02010600030101010101" pitchFamily="2" charset="-122"/>
              </a:rPr>
              <a:t>：</a:t>
            </a:r>
            <a:r>
              <a:rPr lang="en-US" altLang="zh-CN" sz="2300" dirty="0">
                <a:latin typeface="Calibri" panose="020F0502020204030204" pitchFamily="34" charset="0"/>
                <a:ea typeface="宋体" panose="02010600030101010101" pitchFamily="2" charset="-122"/>
              </a:rPr>
              <a:t>23</a:t>
            </a:r>
            <a:r>
              <a:rPr lang="zh-CN" altLang="en-US" sz="2300" dirty="0">
                <a:latin typeface="Calibri" panose="020F0502020204030204" pitchFamily="34" charset="0"/>
                <a:ea typeface="宋体" panose="02010600030101010101" pitchFamily="2" charset="-122"/>
              </a:rPr>
              <a:t> </a:t>
            </a:r>
            <a:r>
              <a:rPr lang="en-US" altLang="zh-CN" sz="2300" dirty="0">
                <a:latin typeface="Calibri" panose="020F0502020204030204" pitchFamily="34" charset="0"/>
                <a:ea typeface="宋体" panose="02010600030101010101" pitchFamily="2" charset="-122"/>
              </a:rPr>
              <a:t>Arial</a:t>
            </a:r>
            <a:r>
              <a:rPr lang="zh-CN" altLang="en-US" sz="2300" dirty="0">
                <a:latin typeface="Calibri" panose="020F0502020204030204" pitchFamily="34" charset="0"/>
                <a:ea typeface="宋体" panose="02010600030101010101" pitchFamily="2" charset="-122"/>
              </a:rPr>
              <a:t>）</a:t>
            </a:r>
            <a:endParaRPr lang="en-US" altLang="zh-CN" sz="2300" dirty="0">
              <a:latin typeface="Calibri" panose="020F0502020204030204" pitchFamily="34" charset="0"/>
              <a:ea typeface="宋体" panose="02010600030101010101" pitchFamily="2" charset="-122"/>
            </a:endParaRPr>
          </a:p>
        </p:txBody>
      </p:sp>
      <p:sp>
        <p:nvSpPr>
          <p:cNvPr id="2051" name="TextBox 11"/>
          <p:cNvSpPr txBox="1"/>
          <p:nvPr/>
        </p:nvSpPr>
        <p:spPr>
          <a:xfrm>
            <a:off x="581025" y="9151938"/>
            <a:ext cx="9918700" cy="24574500"/>
          </a:xfrm>
          <a:prstGeom prst="rect">
            <a:avLst/>
          </a:prstGeom>
          <a:noFill/>
          <a:ln w="9525">
            <a:noFill/>
          </a:ln>
        </p:spPr>
        <p:txBody>
          <a:bodyPr lIns="150822" tIns="75411" rIns="150822" bIns="75411" anchor="t" anchorCtr="0">
            <a:spAutoFit/>
          </a:bodyPr>
          <a:lstStyle/>
          <a:p>
            <a:r>
              <a:rPr lang="zh-CN" altLang="en-US" sz="3300" b="1" dirty="0">
                <a:latin typeface="Calibri" panose="020F0502020204030204" pitchFamily="34" charset="0"/>
                <a:ea typeface="宋体" panose="02010600030101010101" pitchFamily="2" charset="-122"/>
              </a:rPr>
              <a:t>目的</a:t>
            </a:r>
            <a:endParaRPr lang="en-US" altLang="zh-CN" sz="3300" b="1" dirty="0">
              <a:latin typeface="Calibri" panose="020F0502020204030204" pitchFamily="34" charset="0"/>
              <a:ea typeface="宋体" panose="02010600030101010101" pitchFamily="2" charset="-122"/>
            </a:endParaRPr>
          </a:p>
          <a:p>
            <a:r>
              <a:rPr lang="zh-CN" altLang="en-US" sz="33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a typeface="宋体" panose="02010600030101010101" pitchFamily="2" charset="-122"/>
            </a:endParaRPr>
          </a:p>
          <a:p>
            <a:endParaRPr lang="en-US" altLang="zh-CN" sz="3300" dirty="0">
              <a:latin typeface="Calibri" panose="020F0502020204030204" pitchFamily="34" charset="0"/>
              <a:ea typeface="宋体" panose="02010600030101010101" pitchFamily="2" charset="-122"/>
            </a:endParaRPr>
          </a:p>
          <a:p>
            <a:r>
              <a:rPr lang="zh-CN" altLang="en-US" sz="3300" b="1" dirty="0">
                <a:latin typeface="Calibri" panose="020F0502020204030204" pitchFamily="34" charset="0"/>
                <a:ea typeface="宋体" panose="02010600030101010101" pitchFamily="2" charset="-122"/>
              </a:rPr>
              <a:t>方法</a:t>
            </a:r>
            <a:endParaRPr lang="en-US" altLang="zh-CN" sz="3300" b="1" dirty="0">
              <a:latin typeface="Calibri" panose="020F0502020204030204" pitchFamily="34" charset="0"/>
              <a:ea typeface="宋体" panose="02010600030101010101" pitchFamily="2" charset="-122"/>
            </a:endParaRPr>
          </a:p>
          <a:p>
            <a:r>
              <a:rPr lang="zh-CN" altLang="en-US" sz="33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a typeface="宋体" panose="02010600030101010101" pitchFamily="2" charset="-122"/>
            </a:endParaRPr>
          </a:p>
          <a:p>
            <a:endParaRPr lang="en-US" altLang="zh-CN" sz="3300" dirty="0">
              <a:latin typeface="Calibri" panose="020F0502020204030204" pitchFamily="34" charset="0"/>
              <a:ea typeface="宋体" panose="02010600030101010101" pitchFamily="2" charset="-122"/>
            </a:endParaRPr>
          </a:p>
          <a:p>
            <a:r>
              <a:rPr lang="zh-CN" altLang="en-US" sz="3300" b="1" dirty="0">
                <a:latin typeface="Calibri" panose="020F0502020204030204" pitchFamily="34" charset="0"/>
                <a:ea typeface="宋体" panose="02010600030101010101" pitchFamily="2" charset="-122"/>
              </a:rPr>
              <a:t>结果</a:t>
            </a:r>
            <a:endParaRPr lang="en-US" altLang="zh-CN" sz="3300" b="1" dirty="0">
              <a:latin typeface="Calibri" panose="020F0502020204030204" pitchFamily="34" charset="0"/>
              <a:ea typeface="宋体" panose="02010600030101010101" pitchFamily="2" charset="-122"/>
            </a:endParaRPr>
          </a:p>
          <a:p>
            <a:r>
              <a:rPr lang="zh-CN" altLang="en-US" sz="33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a typeface="宋体" panose="02010600030101010101" pitchFamily="2" charset="-122"/>
            </a:endParaRPr>
          </a:p>
          <a:p>
            <a:r>
              <a:rPr lang="zh-CN" altLang="en-US" sz="33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latin typeface="Calibri" panose="020F0502020204030204" pitchFamily="34" charset="0"/>
              <a:ea typeface="宋体" panose="02010600030101010101" pitchFamily="2" charset="-122"/>
            </a:endParaRPr>
          </a:p>
          <a:p>
            <a:endParaRPr lang="en-US" altLang="zh-CN" sz="3300" dirty="0">
              <a:latin typeface="Calibri" panose="020F0502020204030204" pitchFamily="34" charset="0"/>
              <a:ea typeface="宋体" panose="02010600030101010101" pitchFamily="2" charset="-122"/>
            </a:endParaRPr>
          </a:p>
          <a:p>
            <a:endParaRPr lang="zh-CN" altLang="en-US" sz="3300" dirty="0">
              <a:latin typeface="Calibri" panose="020F0502020204030204" pitchFamily="34" charset="0"/>
              <a:ea typeface="宋体" panose="02010600030101010101" pitchFamily="2" charset="-122"/>
            </a:endParaRPr>
          </a:p>
        </p:txBody>
      </p:sp>
      <p:pic>
        <p:nvPicPr>
          <p:cNvPr id="2052" name="图片 14" descr="屏幕剪辑"/>
          <p:cNvPicPr>
            <a:picLocks noChangeAspect="1"/>
          </p:cNvPicPr>
          <p:nvPr/>
        </p:nvPicPr>
        <p:blipFill>
          <a:blip r:embed="rId3"/>
          <a:stretch>
            <a:fillRect/>
          </a:stretch>
        </p:blipFill>
        <p:spPr>
          <a:xfrm>
            <a:off x="10945813" y="9766300"/>
            <a:ext cx="7486650" cy="9258300"/>
          </a:xfrm>
          <a:prstGeom prst="rect">
            <a:avLst/>
          </a:prstGeom>
          <a:noFill/>
          <a:ln w="9525">
            <a:noFill/>
          </a:ln>
        </p:spPr>
      </p:pic>
      <p:sp>
        <p:nvSpPr>
          <p:cNvPr id="2053" name="矩形 15"/>
          <p:cNvSpPr/>
          <p:nvPr/>
        </p:nvSpPr>
        <p:spPr>
          <a:xfrm>
            <a:off x="10499725" y="19343688"/>
            <a:ext cx="7486650" cy="8985250"/>
          </a:xfrm>
          <a:prstGeom prst="rect">
            <a:avLst/>
          </a:prstGeom>
          <a:noFill/>
          <a:ln w="9525">
            <a:noFill/>
          </a:ln>
        </p:spPr>
        <p:txBody>
          <a:bodyPr lIns="150822" tIns="75411" rIns="150822" bIns="75411" anchor="t" anchorCtr="0">
            <a:spAutoFit/>
          </a:bodyPr>
          <a:lstStyle/>
          <a:p>
            <a:r>
              <a:rPr lang="zh-CN" altLang="en-US" sz="3000" b="1" dirty="0">
                <a:latin typeface="Calibri" panose="020F0502020204030204" pitchFamily="34" charset="0"/>
                <a:ea typeface="宋体" panose="02010600030101010101" pitchFamily="2" charset="-122"/>
              </a:rPr>
              <a:t>结论</a:t>
            </a:r>
            <a:endParaRPr lang="en-US" altLang="zh-CN" sz="3000" b="1" dirty="0">
              <a:latin typeface="Calibri" panose="020F0502020204030204" pitchFamily="34" charset="0"/>
              <a:ea typeface="宋体" panose="02010600030101010101" pitchFamily="2" charset="-122"/>
            </a:endParaRPr>
          </a:p>
          <a:p>
            <a:r>
              <a:rPr lang="zh-CN" altLang="en-US" sz="32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Calibri" panose="020F0502020204030204" pitchFamily="34" charset="0"/>
              <a:ea typeface="宋体" panose="02010600030101010101" pitchFamily="2" charset="-122"/>
            </a:endParaRPr>
          </a:p>
          <a:p>
            <a:r>
              <a:rPr lang="zh-CN" altLang="en-US" sz="3200" dirty="0">
                <a:latin typeface="Calibri" panose="020F0502020204030204" pitchFamily="34" charset="0"/>
                <a:ea typeface="宋体" panose="02010600030101010101" pitchFamily="2" charset="-122"/>
              </a:rPr>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latin typeface="Calibri" panose="020F0502020204030204" pitchFamily="34" charset="0"/>
              <a:ea typeface="宋体" panose="02010600030101010101" pitchFamily="2" charset="-122"/>
            </a:endParaRPr>
          </a:p>
          <a:p>
            <a:endParaRPr lang="en-US" altLang="zh-CN" sz="3200" dirty="0">
              <a:latin typeface="Calibri" panose="020F0502020204030204" pitchFamily="34" charset="0"/>
              <a:ea typeface="宋体" panose="02010600030101010101" pitchFamily="2" charset="-122"/>
            </a:endParaRPr>
          </a:p>
        </p:txBody>
      </p:sp>
      <p:sp>
        <p:nvSpPr>
          <p:cNvPr id="2054" name="矩形 1"/>
          <p:cNvSpPr/>
          <p:nvPr/>
        </p:nvSpPr>
        <p:spPr>
          <a:xfrm>
            <a:off x="749300" y="7724775"/>
            <a:ext cx="17224375" cy="923925"/>
          </a:xfrm>
          <a:prstGeom prst="rect">
            <a:avLst/>
          </a:prstGeom>
          <a:noFill/>
          <a:ln w="9525">
            <a:noFill/>
          </a:ln>
        </p:spPr>
        <p:txBody>
          <a:bodyPr anchor="t" anchorCtr="0">
            <a:spAutoFit/>
          </a:bodyPr>
          <a:lstStyle/>
          <a:p>
            <a:r>
              <a:rPr lang="zh-CN" altLang="en-US" sz="5400" b="1" dirty="0">
                <a:solidFill>
                  <a:srgbClr val="FF0000"/>
                </a:solidFill>
                <a:latin typeface="Calibri" panose="020F0502020204030204" pitchFamily="34" charset="0"/>
                <a:ea typeface="宋体" panose="02010600030101010101" pitchFamily="2" charset="-122"/>
              </a:rPr>
              <a:t>请勿改变页面大小、增加页数，排版样式可以自主修改</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NWY3MjBiYTBiN2VhMzdlNDBjNWYwMGEyMDYxMTA4ZDUifQ=="/>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TotalTime>
  <Words>1084</Words>
  <Application>Microsoft Office PowerPoint</Application>
  <PresentationFormat>自定义</PresentationFormat>
  <Paragraphs>16</Paragraphs>
  <Slides>1</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vt:i4>
      </vt:variant>
    </vt:vector>
  </HeadingPairs>
  <TitlesOfParts>
    <vt:vector size="5" baseType="lpstr">
      <vt:lpstr>黑体</vt:lpstr>
      <vt:lpstr>Arial</vt:lpstr>
      <vt:lpstr>Calibri</vt:lpstr>
      <vt:lpstr>Office 主题​​</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Jacky</dc:creator>
  <cp:lastModifiedBy>3383688@qq.com</cp:lastModifiedBy>
  <cp:revision>43</cp:revision>
  <dcterms:created xsi:type="dcterms:W3CDTF">2012-09-14T09:49:00Z</dcterms:created>
  <dcterms:modified xsi:type="dcterms:W3CDTF">2025-08-21T12:09:57Z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26EE2224D92F414295EA1144994095FB_13</vt:lpwstr>
  </property>
  <property fmtid="{D5CDD505-2E9C-101B-9397-08002B2CF9AE}" pid="3" name="KSOProductBuildVer">
    <vt:lpwstr>2052-12.1.0.20305</vt:lpwstr>
  </property>
</Properties>
</file>