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8722975" cy="33281938"/>
  <p:notesSz cx="6858000" cy="9144000"/>
  <p:custDataLst>
    <p:tags r:id="rId3"/>
  </p:custDataLst>
  <p:defaultTextStyle>
    <a:defPPr>
      <a:defRPr lang="zh-CN"/>
    </a:defPPr>
    <a:lvl1pPr marL="0" lvl="0" indent="0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1484630" lvl="1" indent="-730250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2968625" lvl="2" indent="-1460500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4454525" lvl="3" indent="-2192020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5939155" lvl="4" indent="-2922905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-2922905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-2922905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-2922905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-2922905" algn="l" defTabSz="296862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5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82" userDrawn="1">
          <p15:clr>
            <a:srgbClr val="A4A3A4"/>
          </p15:clr>
        </p15:guide>
        <p15:guide id="2" pos="58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1" d="100"/>
          <a:sy n="21" d="100"/>
        </p:scale>
        <p:origin x="2844" y="104"/>
      </p:cViewPr>
      <p:guideLst>
        <p:guide orient="horz" pos="10482"/>
        <p:guide pos="58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04224" y="10338975"/>
            <a:ext cx="15914529" cy="713404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08446" y="18859765"/>
            <a:ext cx="13106083" cy="85053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5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42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2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625" y="1331913"/>
            <a:ext cx="16849725" cy="5548312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36625" y="7767638"/>
            <a:ext cx="16849725" cy="2196306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0364487" y="3459169"/>
            <a:ext cx="6319004" cy="73744146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404222" y="3459169"/>
            <a:ext cx="18648215" cy="73744146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8987" y="21386731"/>
            <a:ext cx="15914529" cy="6610163"/>
          </a:xfrm>
          <a:prstGeom prst="rect">
            <a:avLst/>
          </a:prstGeom>
        </p:spPr>
        <p:txBody>
          <a:bodyPr anchor="t"/>
          <a:lstStyle>
            <a:lvl1pPr algn="l">
              <a:defRPr sz="13000" b="1" cap="all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478987" y="14106307"/>
            <a:ext cx="15914529" cy="72804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8590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7116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4570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429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4282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9141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625" y="1331913"/>
            <a:ext cx="16849725" cy="5548312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04224" y="20169472"/>
            <a:ext cx="12481984" cy="57033843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4198257" y="20169472"/>
            <a:ext cx="12485235" cy="57033843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32821"/>
            <a:ext cx="16850678" cy="554699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6149" y="7449918"/>
            <a:ext cx="8272566" cy="31047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36149" y="10554689"/>
            <a:ext cx="8272566" cy="1917563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511013" y="7449918"/>
            <a:ext cx="8275814" cy="31047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511013" y="10554689"/>
            <a:ext cx="8275814" cy="19175639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625" y="1331913"/>
            <a:ext cx="16849725" cy="5548312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25115"/>
            <a:ext cx="6159730" cy="5639440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20164" y="1325119"/>
            <a:ext cx="10466664" cy="28405211"/>
          </a:xfrm>
          <a:prstGeom prst="rect">
            <a:avLst/>
          </a:prstGeo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36150" y="6964558"/>
            <a:ext cx="6159730" cy="227657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69835" y="23297357"/>
            <a:ext cx="11233785" cy="2750385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669835" y="2973804"/>
            <a:ext cx="11233785" cy="199691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0400"/>
            </a:lvl1pPr>
            <a:lvl2pPr marL="1485900" indent="0">
              <a:buNone/>
              <a:defRPr sz="9000"/>
            </a:lvl2pPr>
            <a:lvl3pPr marL="2971165" indent="0">
              <a:buNone/>
              <a:defRPr sz="7800"/>
            </a:lvl3pPr>
            <a:lvl4pPr marL="4457065" indent="0">
              <a:buNone/>
              <a:defRPr sz="6500"/>
            </a:lvl4pPr>
            <a:lvl5pPr marL="5942965" indent="0">
              <a:buNone/>
              <a:defRPr sz="6500"/>
            </a:lvl5pPr>
            <a:lvl6pPr marL="7428230" indent="0">
              <a:buNone/>
              <a:defRPr sz="6500"/>
            </a:lvl6pPr>
            <a:lvl7pPr marL="8914130" indent="0">
              <a:buNone/>
              <a:defRPr sz="6500"/>
            </a:lvl7pPr>
            <a:lvl8pPr marL="10399395" indent="0">
              <a:buNone/>
              <a:defRPr sz="6500"/>
            </a:lvl8pPr>
            <a:lvl9pPr marL="11885295" indent="0">
              <a:buNone/>
              <a:defRPr sz="6500"/>
            </a:lvl9pPr>
          </a:lstStyle>
          <a:p>
            <a:pPr marL="0" marR="0" lvl="0" indent="0" algn="l" defTabSz="29686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669835" y="26047743"/>
            <a:ext cx="11233785" cy="390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36625" y="30846713"/>
            <a:ext cx="4367213" cy="1773238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l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59E33ED-1DD3-46B3-90D2-E7E6389D91F1}" type="datetimeFigureOut"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2025/8/21</a:t>
            </a:fld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396038" y="30846713"/>
            <a:ext cx="5930900" cy="1773238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ctr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29711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3419138" y="30846713"/>
            <a:ext cx="4367213" cy="1773238"/>
          </a:xfrm>
          <a:prstGeom prst="rect">
            <a:avLst/>
          </a:prstGeom>
        </p:spPr>
        <p:txBody>
          <a:bodyPr vert="horz" wrap="square" lIns="297134" tIns="148567" rIns="297134" bIns="148567" numCol="1" anchor="ctr" anchorCtr="0" compatLnSpc="1"/>
          <a:lstStyle>
            <a:lvl1pPr algn="r">
              <a:defRPr sz="4000">
                <a:solidFill>
                  <a:srgbClr val="898989"/>
                </a:solidFill>
              </a:defRPr>
            </a:lvl1pPr>
          </a:lstStyle>
          <a:p>
            <a:pPr lvl="0" defTabSz="297053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E0579C6-A1EF-B92A-C97C-96426E7B7E7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887"/>
            <a:ext cx="18722975" cy="39006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2968625" rtl="0" eaLnBrk="0" fontAlgn="base" hangingPunct="0">
        <a:spcBef>
          <a:spcPct val="0"/>
        </a:spcBef>
        <a:spcAft>
          <a:spcPct val="0"/>
        </a:spcAft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75438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50812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226250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301625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111250" indent="-111125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13000" indent="-92583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7115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9620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833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711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6570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1423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6282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711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0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429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4282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9141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993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852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163" y="4384675"/>
            <a:ext cx="15363825" cy="26209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矩形 9"/>
          <p:cNvSpPr/>
          <p:nvPr/>
        </p:nvSpPr>
        <p:spPr>
          <a:xfrm>
            <a:off x="1728788" y="4957763"/>
            <a:ext cx="15130462" cy="1473200"/>
          </a:xfrm>
          <a:prstGeom prst="rect">
            <a:avLst/>
          </a:prstGeom>
          <a:noFill/>
          <a:ln w="9525">
            <a:noFill/>
          </a:ln>
        </p:spPr>
        <p:txBody>
          <a:bodyPr lIns="150822" tIns="75411" rIns="150822" bIns="75411" anchor="t" anchorCtr="0">
            <a:spAutoFit/>
          </a:bodyPr>
          <a:lstStyle/>
          <a:p>
            <a:pPr algn="ctr"/>
            <a:r>
              <a:rPr lang="en-US" altLang="zh-CN" sz="4000" b="1" dirty="0">
                <a:latin typeface="Arial" panose="020B0604020202020204" pitchFamily="34" charset="0"/>
                <a:ea typeface="黑体" panose="02010609060101010101" pitchFamily="49" charset="-122"/>
              </a:rPr>
              <a:t>Topic</a:t>
            </a:r>
            <a:r>
              <a:rPr lang="zh-CN" altLang="en-US" sz="4000" b="1" dirty="0">
                <a:latin typeface="Arial" panose="020B0604020202020204" pitchFamily="34" charset="0"/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latin typeface="Arial" panose="020B0604020202020204" pitchFamily="34" charset="0"/>
                <a:ea typeface="黑体" panose="02010609060101010101" pitchFamily="49" charset="-122"/>
              </a:rPr>
              <a:t>Arial 40</a:t>
            </a:r>
          </a:p>
          <a:p>
            <a:pPr algn="ctr"/>
            <a:r>
              <a:rPr lang="zh-CN" altLang="en-US" sz="2300" dirty="0">
                <a:latin typeface="Calibri" panose="020F050202020403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Author</a:t>
            </a:r>
            <a:r>
              <a:rPr lang="zh-CN" altLang="en-US" sz="2300" dirty="0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23</a:t>
            </a:r>
            <a:r>
              <a:rPr lang="zh-CN" altLang="en-US" sz="23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Arial </a:t>
            </a:r>
          </a:p>
          <a:p>
            <a:pPr algn="ctr"/>
            <a:r>
              <a:rPr lang="zh-CN" altLang="en-US" sz="2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Organzation</a:t>
            </a:r>
            <a:r>
              <a:rPr lang="zh-CN" altLang="en-US" sz="2300" dirty="0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23</a:t>
            </a:r>
            <a:r>
              <a:rPr lang="zh-CN" altLang="en-US" sz="2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2300" dirty="0">
                <a:latin typeface="Arial" panose="020B0604020202020204" pitchFamily="34" charset="0"/>
                <a:ea typeface="宋体" panose="02010600030101010101" pitchFamily="2" charset="-122"/>
              </a:rPr>
              <a:t>Arial</a:t>
            </a:r>
          </a:p>
        </p:txBody>
      </p:sp>
      <p:sp>
        <p:nvSpPr>
          <p:cNvPr id="2051" name="TextBox 11"/>
          <p:cNvSpPr txBox="1"/>
          <p:nvPr/>
        </p:nvSpPr>
        <p:spPr>
          <a:xfrm>
            <a:off x="581025" y="9034463"/>
            <a:ext cx="10328275" cy="23861712"/>
          </a:xfrm>
          <a:prstGeom prst="rect">
            <a:avLst/>
          </a:prstGeom>
          <a:noFill/>
          <a:ln w="9525">
            <a:noFill/>
          </a:ln>
        </p:spPr>
        <p:txBody>
          <a:bodyPr lIns="150822" tIns="75411" rIns="150822" bIns="75411" anchor="t" anchorCtr="0"/>
          <a:lstStyle/>
          <a:p>
            <a:r>
              <a:rPr lang="zh-CN" altLang="en-US" sz="3300" b="1" dirty="0">
                <a:latin typeface="Arial" panose="020B0604020202020204" pitchFamily="34" charset="0"/>
                <a:ea typeface="宋体" panose="02010600030101010101" pitchFamily="2" charset="-122"/>
              </a:rPr>
              <a:t>objective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</a:t>
            </a:r>
            <a:endParaRPr lang="en-US" altLang="zh-CN" sz="33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33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300" b="1" dirty="0">
                <a:latin typeface="Arial" panose="020B0604020202020204" pitchFamily="34" charset="0"/>
                <a:ea typeface="宋体" panose="02010600030101010101" pitchFamily="2" charset="-122"/>
              </a:rPr>
              <a:t>M</a:t>
            </a:r>
            <a:r>
              <a:rPr lang="zh-CN" altLang="en-US" sz="3300" b="1" dirty="0">
                <a:latin typeface="Arial" panose="020B0604020202020204" pitchFamily="34" charset="0"/>
                <a:ea typeface="宋体" panose="02010600030101010101" pitchFamily="2" charset="-122"/>
              </a:rPr>
              <a:t>ethod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endParaRPr lang="en-US" altLang="zh-CN" sz="33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300" b="1" dirty="0">
                <a:latin typeface="Arial" panose="020B0604020202020204" pitchFamily="34" charset="0"/>
                <a:ea typeface="宋体" panose="02010600030101010101" pitchFamily="2" charset="-122"/>
              </a:rPr>
              <a:t>Results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  <a:endParaRPr lang="en-US" altLang="zh-CN" sz="33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</a:p>
          <a:p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</a:rPr>
              <a:t>Sample</a:t>
            </a:r>
            <a:r>
              <a:rPr lang="zh-CN" altLang="en-US" sz="33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3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  <a:endParaRPr lang="zh-CN" altLang="en-US" sz="33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052" name="图片 14" descr="屏幕剪辑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5813" y="9766300"/>
            <a:ext cx="7486650" cy="9258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3" name="矩形 15"/>
          <p:cNvSpPr/>
          <p:nvPr/>
        </p:nvSpPr>
        <p:spPr>
          <a:xfrm>
            <a:off x="10729913" y="19521488"/>
            <a:ext cx="7834312" cy="12663487"/>
          </a:xfrm>
          <a:prstGeom prst="rect">
            <a:avLst/>
          </a:prstGeom>
          <a:noFill/>
          <a:ln w="9525">
            <a:noFill/>
          </a:ln>
        </p:spPr>
        <p:txBody>
          <a:bodyPr lIns="150822" tIns="75411" rIns="150822" bIns="75411" anchor="t" anchorCtr="0"/>
          <a:lstStyle/>
          <a:p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conclusion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Sample Sample Sample Sample Sample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Sample Sample Sample Sample  </a:t>
            </a:r>
          </a:p>
          <a:p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矩形 1"/>
          <p:cNvSpPr/>
          <p:nvPr/>
        </p:nvSpPr>
        <p:spPr>
          <a:xfrm>
            <a:off x="863600" y="7280275"/>
            <a:ext cx="17224375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just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Please </a:t>
            </a: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DO NOT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change the page </a:t>
            </a: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format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or increase the number of page. The layout style can be modified</a:t>
            </a: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</a:p>
          <a:p>
            <a:pPr algn="just"/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Please save it only in format .ppt or .pptx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WY3MjBiYTBiN2VhMzdlNDBjNWYwMGEyMDYxMTA4ZDU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418</Words>
  <Application>Microsoft Office PowerPoint</Application>
  <PresentationFormat>自定义</PresentationFormat>
  <Paragraphs>68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Jacky</dc:creator>
  <cp:lastModifiedBy>3383688@qq.com</cp:lastModifiedBy>
  <cp:revision>45</cp:revision>
  <dcterms:created xsi:type="dcterms:W3CDTF">2012-09-14T09:49:00Z</dcterms:created>
  <dcterms:modified xsi:type="dcterms:W3CDTF">2025-08-21T12:09:29Z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26D2CC51F967479BB0581022EB8907A1_13</vt:lpwstr>
  </property>
  <property fmtid="{D5CDD505-2E9C-101B-9397-08002B2CF9AE}" pid="3" name="KSOProductBuildVer">
    <vt:lpwstr>2052-12.1.0.20305</vt:lpwstr>
  </property>
</Properties>
</file>