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106" d="100"/>
          <a:sy n="106" d="100"/>
        </p:scale>
        <p:origin x="108" y="228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7" Type="http://schemas.openxmlformats.org/officeDocument/2006/relationships/tableStyles" Target="tableStyles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7" Type="http://schemas.openxmlformats.org/officeDocument/2006/relationships/image" Target="../media/image1.jpeg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pic>
        <p:nvPicPr>
          <p:cNvPr id="6" name="图片 5" descr="中文ppt"/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9" Type="http://schemas.openxmlformats.org/officeDocument/2006/relationships/theme" Target="../theme/theme1.xml"/><Relationship Id="rId18" Type="http://schemas.openxmlformats.org/officeDocument/2006/relationships/tags" Target="../tags/tag62.xml"/><Relationship Id="rId17" Type="http://schemas.openxmlformats.org/officeDocument/2006/relationships/image" Target="../media/image2.jpeg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pic>
        <p:nvPicPr>
          <p:cNvPr id="8" name="图片 7" descr="ppt内"/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custDataLst>
      <p:tags r:id="rId18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0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6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WPS 演示</Application>
  <PresentationFormat>宽屏</PresentationFormat>
  <Paragraphs>0</Paragraphs>
  <Slides>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10" baseType="lpstr">
      <vt:lpstr>Arial</vt:lpstr>
      <vt:lpstr>宋体</vt:lpstr>
      <vt:lpstr>Wingdings</vt:lpstr>
      <vt:lpstr>Wingdings</vt:lpstr>
      <vt:lpstr>微软雅黑</vt:lpstr>
      <vt:lpstr>Arial Unicode MS</vt:lpstr>
      <vt:lpstr>Calibri</vt:lpstr>
      <vt:lpstr>WPS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楊棟</cp:lastModifiedBy>
  <cp:revision>162</cp:revision>
  <dcterms:created xsi:type="dcterms:W3CDTF">2019-06-19T02:08:00Z</dcterms:created>
  <dcterms:modified xsi:type="dcterms:W3CDTF">2026-08-14T02:24:16Z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2052-12.1.0.28043</vt:lpwstr>
  </property>
  <property fmtid="{D5CDD505-2E9C-101B-9397-08002B2CF9AE}" pid="3" name="ICV">
    <vt:lpwstr>A97AFA84921849568511236476F6D593_13</vt:lpwstr>
  </property>
</Properties>
</file>