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56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1A66AD-C731-EF0F-1386-8B9C91B68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F9A328-9DDE-3D9A-A718-2DA20D073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64B435-A6A5-D592-0F5F-6B433360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2025-08-11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5180FE-ED04-359C-619C-053D384F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411F3-EBE1-1BD9-DAF7-73D06C2E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68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E39043-58D3-C30A-AC7C-31B61B2A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C9BE3C-518E-4AD8-4366-FB3D14A52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864088-DC12-44E9-12AB-41131945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2025-08-11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D3B86D-ED4A-DAC7-7CEE-CFE2E6D9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4E4AF5-0270-9125-8BB0-4696FE90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1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617A57B-BCF0-EB5D-A85A-FE60D7A77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4A7C66-8BBA-D0A8-3879-1A4F38F85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9B532E-DE67-E2BB-F7C4-24899644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2025-08-11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584A01-232B-F364-1F38-F12822D3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C7FFB0-6D82-DC54-B2B9-40D1A180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81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EBECE7-A583-F704-D6CF-E6C53843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051FA2-23E0-2DC4-E5AB-9BB6B5863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9C2748-BAB8-3C9D-7F83-01652579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2025-08-11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46FB07-5DC8-362D-6D75-C11C509C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2ABF70-2300-167F-32DF-777C2D83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8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48954E-899D-0ED4-D9BE-DE910CD1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B34779-EF75-23E8-F7F2-837E38314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129644-5AFB-1FBC-3F20-19C6D6AA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2025-08-11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7D2E65-BAD6-4091-F602-FEAE3671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94E6D8-50D6-C719-D5A7-96BC1A16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11F7B-A395-9F40-979D-90811109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CC06E2-37E7-5DBA-BD95-6796A8C90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03D1A2-0B2D-CAE4-F56B-DC8602033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32B142-4D88-A603-035A-17185B4E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2025-08-11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9B7969-B6A8-FC1B-3048-0CE4C772C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FF944-8D95-7A77-8703-8B3C3E1C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06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EE830A-C1CD-7628-EBEE-A4C22D36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85B0B-0EA6-8126-6A0F-1FEC58611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5FCBC2-8893-5B59-ED30-6D76B7434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F9C700-54DA-E9AF-C80E-BCA76DA43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091DAB3-81AA-BAF7-E980-70DE753A1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D7E3BD4-E334-3A71-E5D3-89D43B66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2025-08-11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97294E3-99DA-4759-040A-6A548BF2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ABB4C98-78A8-149C-EE92-8C8A8B2C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11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3AF694-1932-28BF-CCAA-167A33F0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1B122A-A644-BB7E-DFAA-2121D568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2025-08-11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E702CD-2472-DB5D-D594-17586351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3705EE-9714-18E5-078C-FA6D45B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44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FEEE93-28E2-23BF-C096-801D821A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2025-08-11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74F11A-3D11-36AF-D4C6-11795CE20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AB5C94-4136-0FDE-BC31-53F9A1EC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9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B4DF4B-960F-C9E8-85C3-C9863604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B7508B-35C7-F3A1-6871-E8093A66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7A4A78-0EBB-4851-E5B6-656AD1F7A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402BCC-9C61-2307-6704-06CDD49BC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2025-08-11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9C90E1-A0CF-9E1C-299B-ECD59143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07C743-6634-F3C6-6CF2-84431F14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81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276F0-F90C-A100-3CCF-A0E20F90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A9E490E-3ED3-E671-74B9-672FB9342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7DA21-5C92-6888-F74B-33A675B9C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216D74-EC02-ECDE-F3D6-889D02C2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F894-C29D-4436-9A59-AC81C76AF794}" type="datetimeFigureOut">
              <a:rPr lang="zh-CN" altLang="en-US" smtClean="0"/>
              <a:t>2025-08-11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B6D1E7-AD63-AAB9-98E9-D3F39937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86C553-6DA7-9602-351E-F583CC25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2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5DD2940-C818-D670-E382-6BEBDCFA8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3AB220-7305-24CD-57B2-68936C4BB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EE622E-21AB-792F-691B-93F42E967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31F894-C29D-4436-9A59-AC81C76AF794}" type="datetimeFigureOut">
              <a:rPr lang="zh-CN" altLang="en-US" smtClean="0"/>
              <a:t>2025-08-11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EBC487-E6F6-30FB-29D8-A4FAE73CA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70AC77-96C3-C49B-70E5-0178B8049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CE1D59-505E-43E6-9B7D-FED6D0864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76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1.xml"/><Relationship Id="rId10" Type="http://schemas.openxmlformats.org/officeDocument/2006/relationships/hyperlink" Target="https://huaban.com/pins/673899067/" TargetMode="External"/><Relationship Id="rId4" Type="http://schemas.openxmlformats.org/officeDocument/2006/relationships/tags" Target="../tags/tag6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image" Target="../media/image3.jp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.xml"/><Relationship Id="rId11" Type="http://schemas.openxmlformats.org/officeDocument/2006/relationships/hyperlink" Target="https://huaban.com/pins/673899067/" TargetMode="External"/><Relationship Id="rId5" Type="http://schemas.openxmlformats.org/officeDocument/2006/relationships/tags" Target="../tags/tag11.xml"/><Relationship Id="rId10" Type="http://schemas.openxmlformats.org/officeDocument/2006/relationships/image" Target="../media/image6.jpeg"/><Relationship Id="rId4" Type="http://schemas.openxmlformats.org/officeDocument/2006/relationships/tags" Target="../tags/tag10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44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8F18BDA-CFC9-7CC1-3BC8-D31D1F4AE2A9}"/>
              </a:ext>
            </a:extLst>
          </p:cNvPr>
          <p:cNvSpPr txBox="1"/>
          <p:nvPr/>
        </p:nvSpPr>
        <p:spPr>
          <a:xfrm>
            <a:off x="0" y="2163346"/>
            <a:ext cx="12192000" cy="1005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dddddddddd</a:t>
            </a:r>
            <a:endParaRPr kumimoji="0" lang="zh-CN" altLang="en-US" sz="5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9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D4CAF70-15D4-BBDA-DC41-B3F79339DEF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41693" y="2376753"/>
            <a:ext cx="7908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 err="1">
                <a:ln>
                  <a:noFill/>
                </a:ln>
                <a:solidFill>
                  <a:srgbClr val="003DB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ddddddddddd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rgbClr val="003DB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DDF466E-3713-92E4-C391-17E863BAD89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84056" y="3527260"/>
            <a:ext cx="822388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600" b="0" i="0" u="none" strike="noStrike" kern="0" cap="none" spc="170" normalizeH="0" baseline="0" noProof="0" dirty="0" err="1">
                <a:ln w="11430"/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正粗黑简体" panose="02000000000000000000" charset="-122"/>
                <a:sym typeface="+mn-ea"/>
              </a:rPr>
              <a:t>ddddddddddddddd</a:t>
            </a:r>
            <a:endParaRPr kumimoji="0" lang="zh-CN" altLang="en-US" sz="1600" b="0" i="0" u="none" strike="noStrike" kern="0" cap="none" spc="170" normalizeH="0" baseline="0" noProof="0" dirty="0">
              <a:ln w="11430"/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正粗黑简体" panose="02000000000000000000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824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66B5B72-9FBC-DA8D-0681-644C36DAC89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7872" y="4587978"/>
            <a:ext cx="2491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dddddd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68FDB3-BAD0-35D9-C065-8724C523B8C8}"/>
              </a:ext>
            </a:extLst>
          </p:cNvPr>
          <p:cNvGrpSpPr/>
          <p:nvPr/>
        </p:nvGrpSpPr>
        <p:grpSpPr>
          <a:xfrm>
            <a:off x="282291" y="1977958"/>
            <a:ext cx="2441859" cy="2680672"/>
            <a:chOff x="226695" y="1824990"/>
            <a:chExt cx="3116580" cy="3421380"/>
          </a:xfrm>
        </p:grpSpPr>
        <p:pic>
          <p:nvPicPr>
            <p:cNvPr id="6" name="图片 5" descr="头像-11">
              <a:extLst>
                <a:ext uri="{FF2B5EF4-FFF2-40B4-BE49-F238E27FC236}">
                  <a16:creationId xmlns:a16="http://schemas.microsoft.com/office/drawing/2014/main" id="{C6CBB554-D804-8473-EF56-639178ADC17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26695" y="4200525"/>
              <a:ext cx="3116580" cy="1045845"/>
            </a:xfrm>
            <a:prstGeom prst="rect">
              <a:avLst/>
            </a:prstGeom>
          </p:spPr>
        </p:pic>
        <p:pic>
          <p:nvPicPr>
            <p:cNvPr id="7" name="图片 6" descr="头像-17">
              <a:extLst>
                <a:ext uri="{FF2B5EF4-FFF2-40B4-BE49-F238E27FC236}">
                  <a16:creationId xmlns:a16="http://schemas.microsoft.com/office/drawing/2014/main" id="{67403782-3122-9DC8-99DD-75AEFEEFF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0735" y="1824990"/>
              <a:ext cx="2222500" cy="2722880"/>
            </a:xfrm>
            <a:prstGeom prst="rect">
              <a:avLst/>
            </a:prstGeom>
            <a:noFill/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BC36A9F-D757-BF95-44AE-CDAAF6E36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l="13042" r="13042"/>
            <a:stretch/>
          </p:blipFill>
          <p:spPr>
            <a:xfrm>
              <a:off x="1081988" y="2041524"/>
              <a:ext cx="1745457" cy="2361407"/>
            </a:xfrm>
            <a:custGeom>
              <a:avLst/>
              <a:gdLst>
                <a:gd name="connsiteX0" fmla="*/ 356800 w 1745457"/>
                <a:gd name="connsiteY0" fmla="*/ 0 h 2361407"/>
                <a:gd name="connsiteX1" fmla="*/ 1745457 w 1745457"/>
                <a:gd name="connsiteY1" fmla="*/ 0 h 2361407"/>
                <a:gd name="connsiteX2" fmla="*/ 1745457 w 1745457"/>
                <a:gd name="connsiteY2" fmla="*/ 2361407 h 2361407"/>
                <a:gd name="connsiteX3" fmla="*/ 4762 w 1745457"/>
                <a:gd name="connsiteY3" fmla="*/ 2361407 h 2361407"/>
                <a:gd name="connsiteX4" fmla="*/ 0 w 1745457"/>
                <a:gd name="connsiteY4" fmla="*/ 318701 h 236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457" h="2361407">
                  <a:moveTo>
                    <a:pt x="356800" y="0"/>
                  </a:moveTo>
                  <a:lnTo>
                    <a:pt x="1745457" y="0"/>
                  </a:lnTo>
                  <a:lnTo>
                    <a:pt x="1745457" y="2361407"/>
                  </a:lnTo>
                  <a:lnTo>
                    <a:pt x="4762" y="2361407"/>
                  </a:lnTo>
                  <a:cubicBezTo>
                    <a:pt x="3175" y="1680505"/>
                    <a:pt x="1587" y="999603"/>
                    <a:pt x="0" y="318701"/>
                  </a:cubicBezTo>
                  <a:close/>
                </a:path>
              </a:pathLst>
            </a:cu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05C6251-22B7-E9AD-DD90-786C5562BF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74447" y="4140169"/>
            <a:ext cx="1588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Ddd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教授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DDF466E-3713-92E4-C391-17E863BAD89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73914" y="1615144"/>
            <a:ext cx="822388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宋体" panose="02010600030101010101" pitchFamily="2" charset="-122"/>
              <a:buChar char="◎"/>
              <a:tabLst/>
              <a:defRPr/>
            </a:pPr>
            <a:r>
              <a:rPr kumimoji="0" lang="en-US" altLang="zh-CN" sz="1600" b="0" i="0" u="none" strike="noStrike" kern="0" cap="none" spc="170" normalizeH="0" baseline="0" noProof="0" dirty="0" err="1">
                <a:ln w="11430"/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正粗黑简体" panose="02000000000000000000" charset="-122"/>
                <a:sym typeface="+mn-ea"/>
              </a:rPr>
              <a:t>dddddddddddddddddd</a:t>
            </a:r>
            <a:endParaRPr kumimoji="0" lang="zh-CN" altLang="en-US" sz="1600" b="0" i="0" u="none" strike="noStrike" kern="0" cap="none" spc="170" normalizeH="0" baseline="0" noProof="0" dirty="0">
              <a:ln w="11430"/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正粗黑简体" panose="02000000000000000000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26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66B5B72-9FBC-DA8D-0681-644C36DAC89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7872" y="4874305"/>
            <a:ext cx="2491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dddddd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68FDB3-BAD0-35D9-C065-8724C523B8C8}"/>
              </a:ext>
            </a:extLst>
          </p:cNvPr>
          <p:cNvGrpSpPr/>
          <p:nvPr/>
        </p:nvGrpSpPr>
        <p:grpSpPr>
          <a:xfrm>
            <a:off x="282291" y="2264285"/>
            <a:ext cx="2441859" cy="2680672"/>
            <a:chOff x="226695" y="1824990"/>
            <a:chExt cx="3116580" cy="3421380"/>
          </a:xfrm>
        </p:grpSpPr>
        <p:pic>
          <p:nvPicPr>
            <p:cNvPr id="6" name="图片 5" descr="头像-11">
              <a:extLst>
                <a:ext uri="{FF2B5EF4-FFF2-40B4-BE49-F238E27FC236}">
                  <a16:creationId xmlns:a16="http://schemas.microsoft.com/office/drawing/2014/main" id="{C6CBB554-D804-8473-EF56-639178ADC17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26695" y="4200525"/>
              <a:ext cx="3116580" cy="1045845"/>
            </a:xfrm>
            <a:prstGeom prst="rect">
              <a:avLst/>
            </a:prstGeom>
          </p:spPr>
        </p:pic>
        <p:pic>
          <p:nvPicPr>
            <p:cNvPr id="7" name="图片 6" descr="头像-17">
              <a:extLst>
                <a:ext uri="{FF2B5EF4-FFF2-40B4-BE49-F238E27FC236}">
                  <a16:creationId xmlns:a16="http://schemas.microsoft.com/office/drawing/2014/main" id="{67403782-3122-9DC8-99DD-75AEFEEFF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0735" y="1824990"/>
              <a:ext cx="2222500" cy="2722880"/>
            </a:xfrm>
            <a:prstGeom prst="rect">
              <a:avLst/>
            </a:prstGeom>
            <a:noFill/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BC36A9F-D757-BF95-44AE-CDAAF6E36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 l="13042" r="13042"/>
            <a:stretch/>
          </p:blipFill>
          <p:spPr>
            <a:xfrm>
              <a:off x="1081988" y="2041524"/>
              <a:ext cx="1745457" cy="2361407"/>
            </a:xfrm>
            <a:custGeom>
              <a:avLst/>
              <a:gdLst>
                <a:gd name="connsiteX0" fmla="*/ 356800 w 1745457"/>
                <a:gd name="connsiteY0" fmla="*/ 0 h 2361407"/>
                <a:gd name="connsiteX1" fmla="*/ 1745457 w 1745457"/>
                <a:gd name="connsiteY1" fmla="*/ 0 h 2361407"/>
                <a:gd name="connsiteX2" fmla="*/ 1745457 w 1745457"/>
                <a:gd name="connsiteY2" fmla="*/ 2361407 h 2361407"/>
                <a:gd name="connsiteX3" fmla="*/ 4762 w 1745457"/>
                <a:gd name="connsiteY3" fmla="*/ 2361407 h 2361407"/>
                <a:gd name="connsiteX4" fmla="*/ 0 w 1745457"/>
                <a:gd name="connsiteY4" fmla="*/ 318701 h 236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457" h="2361407">
                  <a:moveTo>
                    <a:pt x="356800" y="0"/>
                  </a:moveTo>
                  <a:lnTo>
                    <a:pt x="1745457" y="0"/>
                  </a:lnTo>
                  <a:lnTo>
                    <a:pt x="1745457" y="2361407"/>
                  </a:lnTo>
                  <a:lnTo>
                    <a:pt x="4762" y="2361407"/>
                  </a:lnTo>
                  <a:cubicBezTo>
                    <a:pt x="3175" y="1680505"/>
                    <a:pt x="1587" y="999603"/>
                    <a:pt x="0" y="318701"/>
                  </a:cubicBezTo>
                  <a:close/>
                </a:path>
              </a:pathLst>
            </a:cu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05C6251-22B7-E9AD-DD90-786C5562BF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74447" y="4426496"/>
            <a:ext cx="1588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Ddd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教授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D4CAF70-15D4-BBDA-DC41-B3F79339DE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41693" y="1159487"/>
            <a:ext cx="7908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003DB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主持人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DDF466E-3713-92E4-C391-17E863BAD89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73914" y="1901471"/>
            <a:ext cx="8223886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宋体" panose="02010600030101010101" pitchFamily="2" charset="-122"/>
              <a:buChar char="◎"/>
              <a:tabLst/>
              <a:defRPr/>
            </a:pPr>
            <a:r>
              <a:rPr kumimoji="0" lang="en-US" altLang="zh-CN" sz="1600" b="0" i="0" u="none" strike="noStrike" kern="0" cap="none" spc="170" normalizeH="0" baseline="0" noProof="0" dirty="0" err="1">
                <a:ln w="11430"/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方正正粗黑简体" panose="02000000000000000000" charset="-122"/>
                <a:sym typeface="+mn-ea"/>
              </a:rPr>
              <a:t>dddddddddddddddddd</a:t>
            </a:r>
            <a:endParaRPr kumimoji="0" lang="zh-CN" altLang="en-US" sz="1600" b="0" i="0" u="none" strike="noStrike" kern="0" cap="none" spc="170" normalizeH="0" baseline="0" noProof="0" dirty="0">
              <a:ln w="11430"/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方正正粗黑简体" panose="02000000000000000000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9852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</Words>
  <Application>Microsoft Office PowerPoint</Application>
  <PresentationFormat>宽屏</PresentationFormat>
  <Paragraphs>10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等线 Light</vt:lpstr>
      <vt:lpstr>宋体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qian Dawn</dc:creator>
  <cp:lastModifiedBy>qian Dawn</cp:lastModifiedBy>
  <cp:revision>1</cp:revision>
  <dcterms:created xsi:type="dcterms:W3CDTF">2025-08-11T03:42:49Z</dcterms:created>
  <dcterms:modified xsi:type="dcterms:W3CDTF">2025-08-11T03:47:32Z</dcterms:modified>
</cp:coreProperties>
</file>