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3" r:id="rId4"/>
    <p:sldId id="262" r:id="rId5"/>
    <p:sldId id="261" r:id="rId6"/>
    <p:sldId id="260" r:id="rId7"/>
    <p:sldId id="256" r:id="rId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114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1A66AD-C731-EF0F-1386-8B9C91B687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0F9A328-9DDE-3D9A-A718-2DA20D073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64B435-A6A5-D592-0F5F-6B4333601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F894-C29D-4436-9A59-AC81C76AF794}" type="datetimeFigureOut">
              <a:rPr lang="zh-CN" altLang="en-US" smtClean="0"/>
              <a:t>2025-08-29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5180FE-ED04-359C-619C-053D384FA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B411F3-EBE1-1BD9-DAF7-73D06C2E3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681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E39043-58D3-C30A-AC7C-31B61B2A1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BC9BE3C-518E-4AD8-4366-FB3D14A52D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864088-DC12-44E9-12AB-411319456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F894-C29D-4436-9A59-AC81C76AF794}" type="datetimeFigureOut">
              <a:rPr lang="zh-CN" altLang="en-US" smtClean="0"/>
              <a:t>2025-08-29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D3B86D-ED4A-DAC7-7CEE-CFE2E6D9F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4E4AF5-0270-9125-8BB0-4696FE909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19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617A57B-BCF0-EB5D-A85A-FE60D7A77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E4A7C66-8BBA-D0A8-3879-1A4F38F85C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C9B532E-DE67-E2BB-F7C4-248996448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F894-C29D-4436-9A59-AC81C76AF794}" type="datetimeFigureOut">
              <a:rPr lang="zh-CN" altLang="en-US" smtClean="0"/>
              <a:t>2025-08-29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584A01-232B-F364-1F38-F12822D38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C7FFB0-6D82-DC54-B2B9-40D1A1806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815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EBECE7-A583-F704-D6CF-E6C538430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051FA2-23E0-2DC4-E5AB-9BB6B5863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9C2748-BAB8-3C9D-7F83-016525797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F894-C29D-4436-9A59-AC81C76AF794}" type="datetimeFigureOut">
              <a:rPr lang="zh-CN" altLang="en-US" smtClean="0"/>
              <a:t>2025-08-29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46FB07-5DC8-362D-6D75-C11C509C1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2ABF70-2300-167F-32DF-777C2D83A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89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48954E-899D-0ED4-D9BE-DE910CD1F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B34779-EF75-23E8-F7F2-837E38314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129644-5AFB-1FBC-3F20-19C6D6AA8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F894-C29D-4436-9A59-AC81C76AF794}" type="datetimeFigureOut">
              <a:rPr lang="zh-CN" altLang="en-US" smtClean="0"/>
              <a:t>2025-08-29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7D2E65-BAD6-4091-F602-FEAE3671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94E6D8-50D6-C719-D5A7-96BC1A165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48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711F7B-A395-9F40-979D-908111090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CCC06E2-37E7-5DBA-BD95-6796A8C90D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D03D1A2-0B2D-CAE4-F56B-DC86020335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32B142-4D88-A603-035A-17185B4EF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F894-C29D-4436-9A59-AC81C76AF794}" type="datetimeFigureOut">
              <a:rPr lang="zh-CN" altLang="en-US" smtClean="0"/>
              <a:t>2025-08-29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C9B7969-B6A8-FC1B-3048-0CE4C772C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DFF944-8D95-7A77-8703-8B3C3E1CD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06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EE830A-C1CD-7628-EBEE-A4C22D366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F85B0B-0EA6-8126-6A0F-1FEC58611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5FCBC2-8893-5B59-ED30-6D76B7434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F9C700-54DA-E9AF-C80E-BCA76DA435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091DAB3-81AA-BAF7-E980-70DE753A1B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D7E3BD4-E334-3A71-E5D3-89D43B660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F894-C29D-4436-9A59-AC81C76AF794}" type="datetimeFigureOut">
              <a:rPr lang="zh-CN" altLang="en-US" smtClean="0"/>
              <a:t>2025-08-29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97294E3-99DA-4759-040A-6A548BF2F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ABB4C98-78A8-149C-EE92-8C8A8B2C8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112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3AF694-1932-28BF-CCAA-167A33F08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51B122A-A644-BB7E-DFAA-2121D5688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F894-C29D-4436-9A59-AC81C76AF794}" type="datetimeFigureOut">
              <a:rPr lang="zh-CN" altLang="en-US" smtClean="0"/>
              <a:t>2025-08-29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E702CD-2472-DB5D-D594-17586351E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B3705EE-9714-18E5-078C-FA6D45BD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441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6FEEE93-28E2-23BF-C096-801D821AC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F894-C29D-4436-9A59-AC81C76AF794}" type="datetimeFigureOut">
              <a:rPr lang="zh-CN" altLang="en-US" smtClean="0"/>
              <a:t>2025-08-29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74F11A-3D11-36AF-D4C6-11795CE20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AB5C94-4136-0FDE-BC31-53F9A1EC0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95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4DF4B-960F-C9E8-85C3-C98636048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B7508B-35C7-F3A1-6871-E8093A668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37A4A78-0EBB-4851-E5B6-656AD1F7A7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402BCC-9C61-2307-6704-06CDD49BC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F894-C29D-4436-9A59-AC81C76AF794}" type="datetimeFigureOut">
              <a:rPr lang="zh-CN" altLang="en-US" smtClean="0"/>
              <a:t>2025-08-29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09C90E1-A0CF-9E1C-299B-ECD591439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07C743-6634-F3C6-6CF2-84431F145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813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6276F0-F90C-A100-3CCF-A0E20F901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A9E490E-3ED3-E671-74B9-672FB93422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F7DA21-5C92-6888-F74B-33A675B9C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216D74-EC02-ECDE-F3D6-889D02C25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F894-C29D-4436-9A59-AC81C76AF794}" type="datetimeFigureOut">
              <a:rPr lang="zh-CN" altLang="en-US" smtClean="0"/>
              <a:t>2025-08-29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4B6D1E7-AD63-AAB9-98E9-D3F399373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86C553-6DA7-9602-351E-F583CC25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126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5DD2940-C818-D670-E382-6BEBDCFA8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3AB220-7305-24CD-57B2-68936C4BB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EE622E-21AB-792F-691B-93F42E967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31F894-C29D-4436-9A59-AC81C76AF794}" type="datetimeFigureOut">
              <a:rPr lang="zh-CN" altLang="en-US" smtClean="0"/>
              <a:t>2025-08-29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EBC487-E6F6-30FB-29D8-A4FAE73CA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70AC77-96C3-C49B-70E5-0178B8049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76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8.xml"/><Relationship Id="rId7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9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2.xml"/><Relationship Id="rId7" Type="http://schemas.openxmlformats.org/officeDocument/2006/relationships/image" Target="../media/image5.jp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4.xml"/><Relationship Id="rId10" Type="http://schemas.openxmlformats.org/officeDocument/2006/relationships/image" Target="../media/image4.png"/><Relationship Id="rId4" Type="http://schemas.openxmlformats.org/officeDocument/2006/relationships/tags" Target="../tags/tag13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441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45ADC2CC-78FC-C397-B8F7-6A699073C8E9}"/>
              </a:ext>
            </a:extLst>
          </p:cNvPr>
          <p:cNvGrpSpPr/>
          <p:nvPr/>
        </p:nvGrpSpPr>
        <p:grpSpPr>
          <a:xfrm>
            <a:off x="3401060" y="2048756"/>
            <a:ext cx="1743152" cy="2135301"/>
            <a:chOff x="2820035" y="1379311"/>
            <a:chExt cx="2222500" cy="2722486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0F2BA42-6A14-A1B8-1D93-585993E8D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2820035" y="1379311"/>
              <a:ext cx="2222500" cy="2722486"/>
            </a:xfrm>
            <a:prstGeom prst="rect">
              <a:avLst/>
            </a:prstGeom>
            <a:noFill/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FB9FC99-0231-5B9D-B2EC-379A79F06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6" r="8136"/>
            <a:stretch/>
          </p:blipFill>
          <p:spPr>
            <a:xfrm>
              <a:off x="3101287" y="1595650"/>
              <a:ext cx="1745456" cy="2361406"/>
            </a:xfrm>
            <a:custGeom>
              <a:avLst/>
              <a:gdLst>
                <a:gd name="connsiteX0" fmla="*/ 356800 w 1745457"/>
                <a:gd name="connsiteY0" fmla="*/ 0 h 2361407"/>
                <a:gd name="connsiteX1" fmla="*/ 1745457 w 1745457"/>
                <a:gd name="connsiteY1" fmla="*/ 0 h 2361407"/>
                <a:gd name="connsiteX2" fmla="*/ 1745457 w 1745457"/>
                <a:gd name="connsiteY2" fmla="*/ 2361407 h 2361407"/>
                <a:gd name="connsiteX3" fmla="*/ 4762 w 1745457"/>
                <a:gd name="connsiteY3" fmla="*/ 2361407 h 2361407"/>
                <a:gd name="connsiteX4" fmla="*/ 0 w 1745457"/>
                <a:gd name="connsiteY4" fmla="*/ 318701 h 236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5457" h="2361407">
                  <a:moveTo>
                    <a:pt x="356800" y="0"/>
                  </a:moveTo>
                  <a:lnTo>
                    <a:pt x="1745457" y="0"/>
                  </a:lnTo>
                  <a:lnTo>
                    <a:pt x="1745457" y="2361407"/>
                  </a:lnTo>
                  <a:lnTo>
                    <a:pt x="4762" y="2361407"/>
                  </a:lnTo>
                  <a:cubicBezTo>
                    <a:pt x="3175" y="1680505"/>
                    <a:pt x="1587" y="999603"/>
                    <a:pt x="0" y="318701"/>
                  </a:cubicBezTo>
                  <a:close/>
                </a:path>
              </a:pathLst>
            </a:cu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65261C4C-B3D8-CDE7-FD26-AAF7F12FBC8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447739" y="2453675"/>
            <a:ext cx="1066716" cy="537686"/>
          </a:xfrm>
          <a:prstGeom prst="rect">
            <a:avLst/>
          </a:prstGeom>
          <a:noFill/>
          <a:effectLst/>
        </p:spPr>
        <p:txBody>
          <a:bodyPr wrap="none" lIns="44806" tIns="22403" rIns="44806" bIns="22403" anchor="ctr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DDD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36EB6D5-2F20-0521-D5C9-406A229C219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327777" y="3041768"/>
            <a:ext cx="5123815" cy="73866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宋体" panose="02010600030101010101" pitchFamily="2" charset="-122"/>
              <a:buChar char="◎"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DDDDDDDDDD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宋体" panose="02010600030101010101" pitchFamily="2" charset="-122"/>
              <a:buChar char="◎"/>
              <a:tabLst/>
              <a:defRPr/>
            </a:pPr>
            <a:r>
              <a:rPr lang="en-US" sz="1400" kern="0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DDDDDDDDDDDDDDDD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宋体" panose="02010600030101010101" pitchFamily="2" charset="-122"/>
              <a:buChar char="◎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DDDDDDDDDDDDDDDDDDDD</a:t>
            </a:r>
            <a:endParaRPr kumimoji="0" sz="1400" b="0" i="0" u="none" strike="noStrike" kern="0" cap="none" spc="0" normalizeH="0" baseline="0" noProof="0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3CF97546-BF44-3F12-31F5-DDFBDA6DC71B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>
            <a:off x="5393373" y="3021845"/>
            <a:ext cx="2479675" cy="0"/>
          </a:xfrm>
          <a:prstGeom prst="line">
            <a:avLst/>
          </a:prstGeom>
          <a:ln w="15875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7C59A1B4-8482-1E67-9D4B-D7CAA3E168BD}"/>
              </a:ext>
            </a:extLst>
          </p:cNvPr>
          <p:cNvSpPr txBox="1"/>
          <p:nvPr/>
        </p:nvSpPr>
        <p:spPr>
          <a:xfrm>
            <a:off x="0" y="972218"/>
            <a:ext cx="12192000" cy="769441"/>
          </a:xfrm>
          <a:prstGeom prst="rect">
            <a:avLst/>
          </a:prstGeom>
          <a:noFill/>
          <a:effectLst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spc="300" dirty="0">
                <a:ln w="9525">
                  <a:gradFill flip="none" rotWithShape="1">
                    <a:gsLst>
                      <a:gs pos="0">
                        <a:schemeClr val="accent2">
                          <a:lumMod val="67000"/>
                        </a:schemeClr>
                      </a:gs>
                      <a:gs pos="48000">
                        <a:schemeClr val="accent2">
                          <a:lumMod val="97000"/>
                          <a:lumOff val="3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华文行楷" panose="02010800040101010101" charset="-122"/>
                <a:sym typeface="+mn-ea"/>
              </a:rPr>
              <a:t>大会</a:t>
            </a:r>
            <a:r>
              <a:rPr kumimoji="0" lang="zh-CN" altLang="en-US" sz="4400" b="1" i="0" u="none" strike="noStrike" kern="1200" cap="none" spc="300" normalizeH="0" baseline="0" noProof="0" dirty="0">
                <a:ln w="9525">
                  <a:gradFill flip="none" rotWithShape="1">
                    <a:gsLst>
                      <a:gs pos="0">
                        <a:schemeClr val="accent2">
                          <a:lumMod val="67000"/>
                        </a:schemeClr>
                      </a:gs>
                      <a:gs pos="48000">
                        <a:schemeClr val="accent2">
                          <a:lumMod val="97000"/>
                          <a:lumOff val="3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行楷" panose="02010800040101010101" charset="-122"/>
                <a:sym typeface="+mn-ea"/>
              </a:rPr>
              <a:t>主席</a:t>
            </a:r>
          </a:p>
        </p:txBody>
      </p:sp>
    </p:spTree>
    <p:extLst>
      <p:ext uri="{BB962C8B-B14F-4D97-AF65-F5344CB8AC3E}">
        <p14:creationId xmlns:p14="http://schemas.microsoft.com/office/powerpoint/2010/main" val="278499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8F18BDA-CFC9-7CC1-3BC8-D31D1F4AE2A9}"/>
              </a:ext>
            </a:extLst>
          </p:cNvPr>
          <p:cNvSpPr txBox="1"/>
          <p:nvPr/>
        </p:nvSpPr>
        <p:spPr>
          <a:xfrm>
            <a:off x="0" y="2163346"/>
            <a:ext cx="12192000" cy="1005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dddddddddd</a:t>
            </a:r>
            <a:endParaRPr kumimoji="0" lang="zh-CN" altLang="en-US" sz="54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556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3">
            <a:extLst>
              <a:ext uri="{FF2B5EF4-FFF2-40B4-BE49-F238E27FC236}">
                <a16:creationId xmlns:a16="http://schemas.microsoft.com/office/drawing/2014/main" id="{06F0F0B6-155E-C7CA-C7C1-503CEC5529DF}"/>
              </a:ext>
            </a:extLst>
          </p:cNvPr>
          <p:cNvSpPr txBox="1">
            <a:spLocks/>
          </p:cNvSpPr>
          <p:nvPr/>
        </p:nvSpPr>
        <p:spPr>
          <a:xfrm>
            <a:off x="1" y="3949699"/>
            <a:ext cx="12191999" cy="4677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60008" indent="-60008" algn="l" defTabSz="240030" rtl="0" eaLnBrk="1" latinLnBrk="0" hangingPunct="1">
              <a:lnSpc>
                <a:spcPct val="90000"/>
              </a:lnSpc>
              <a:spcBef>
                <a:spcPts val="263"/>
              </a:spcBef>
              <a:buFont typeface="Arial" panose="020B0604020202020204" pitchFamily="34" charset="0"/>
              <a:buChar char="•"/>
              <a:defRPr sz="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23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6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0038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5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0053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68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0083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80098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00113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0128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eaLnBrk="0" fontAlgn="base" hangingPunct="0">
              <a:lnSpc>
                <a:spcPct val="100000"/>
              </a:lnSpc>
              <a:spcBef>
                <a:spcPts val="0"/>
              </a:spcBef>
              <a:buClr>
                <a:srgbClr val="993366"/>
              </a:buClr>
              <a:buNone/>
            </a:pPr>
            <a:r>
              <a:rPr lang="en-US" altLang="zh-CN" sz="2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DDDDDDDDDDDDDDDDDDDDDDDDDD</a:t>
            </a:r>
            <a:endParaRPr lang="zh-CN" altLang="en-US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9FB381-BC39-3228-C166-BE3F86311603}"/>
              </a:ext>
            </a:extLst>
          </p:cNvPr>
          <p:cNvSpPr txBox="1">
            <a:spLocks/>
          </p:cNvSpPr>
          <p:nvPr/>
        </p:nvSpPr>
        <p:spPr>
          <a:xfrm>
            <a:off x="1" y="2608302"/>
            <a:ext cx="12191999" cy="80791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60008" indent="-60008" algn="l" defTabSz="240030" rtl="0" eaLnBrk="1" latinLnBrk="0" hangingPunct="1">
              <a:lnSpc>
                <a:spcPct val="90000"/>
              </a:lnSpc>
              <a:spcBef>
                <a:spcPts val="263"/>
              </a:spcBef>
              <a:buFont typeface="Arial" panose="020B0604020202020204" pitchFamily="34" charset="0"/>
              <a:buChar char="•"/>
              <a:defRPr sz="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23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6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0038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5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0053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68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0083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80098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00113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0128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eaLnBrk="0" fontAlgn="base" hangingPunct="0">
              <a:lnSpc>
                <a:spcPct val="100000"/>
              </a:lnSpc>
              <a:spcBef>
                <a:spcPts val="0"/>
              </a:spcBef>
              <a:buClr>
                <a:srgbClr val="993366"/>
              </a:buClr>
              <a:buNone/>
            </a:pPr>
            <a:r>
              <a:rPr lang="en-US" altLang="zh-CN" sz="72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DDDD</a:t>
            </a:r>
            <a:endParaRPr lang="zh-CN" altLang="en-US" sz="7200" b="1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内容占位符 3">
            <a:extLst>
              <a:ext uri="{FF2B5EF4-FFF2-40B4-BE49-F238E27FC236}">
                <a16:creationId xmlns:a16="http://schemas.microsoft.com/office/drawing/2014/main" id="{9A8A9ED5-846E-947A-FEC4-0A6BACA004F5}"/>
              </a:ext>
            </a:extLst>
          </p:cNvPr>
          <p:cNvSpPr txBox="1">
            <a:spLocks/>
          </p:cNvSpPr>
          <p:nvPr/>
        </p:nvSpPr>
        <p:spPr>
          <a:xfrm>
            <a:off x="1" y="1341521"/>
            <a:ext cx="12191999" cy="95431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60008" indent="-60008" algn="l" defTabSz="240030" rtl="0" eaLnBrk="1" latinLnBrk="0" hangingPunct="1">
              <a:lnSpc>
                <a:spcPct val="90000"/>
              </a:lnSpc>
              <a:spcBef>
                <a:spcPts val="263"/>
              </a:spcBef>
              <a:buFont typeface="Arial" panose="020B0604020202020204" pitchFamily="34" charset="0"/>
              <a:buChar char="•"/>
              <a:defRPr sz="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23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6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0038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5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0053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68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0083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80098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00113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0128" indent="-60008" algn="l" defTabSz="240030" rtl="0" eaLnBrk="1" latinLnBrk="0" hangingPunct="1">
              <a:lnSpc>
                <a:spcPct val="90000"/>
              </a:lnSpc>
              <a:spcBef>
                <a:spcPts val="131"/>
              </a:spcBef>
              <a:buFont typeface="Arial" panose="020B0604020202020204" pitchFamily="34" charset="0"/>
              <a:buChar char="•"/>
              <a:defRPr sz="4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eaLnBrk="0" fontAlgn="base" hangingPunct="0">
              <a:lnSpc>
                <a:spcPct val="100000"/>
              </a:lnSpc>
              <a:spcBef>
                <a:spcPts val="0"/>
              </a:spcBef>
              <a:buClr>
                <a:srgbClr val="993366"/>
              </a:buClr>
              <a:buNone/>
            </a:pPr>
            <a:r>
              <a:rPr lang="zh-CN" altLang="en-US" sz="66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致 辞</a:t>
            </a:r>
          </a:p>
        </p:txBody>
      </p:sp>
    </p:spTree>
    <p:extLst>
      <p:ext uri="{BB962C8B-B14F-4D97-AF65-F5344CB8AC3E}">
        <p14:creationId xmlns:p14="http://schemas.microsoft.com/office/powerpoint/2010/main" val="901067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D4CAF70-15D4-BBDA-DC41-B3F79339DEF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141693" y="2376753"/>
            <a:ext cx="7908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60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ddddddddddd</a:t>
            </a:r>
            <a:endParaRPr kumimoji="0" lang="zh-CN" altLang="en-US" sz="2800" b="1" i="0" u="none" strike="noStrike" kern="1200" cap="none" spc="6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DDF466E-3713-92E4-C391-17E863BAD89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984056" y="3527260"/>
            <a:ext cx="8223886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600" b="0" i="0" u="none" strike="noStrike" kern="0" cap="none" spc="170" normalizeH="0" baseline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方正正粗黑简体" panose="02000000000000000000" charset="-122"/>
                <a:sym typeface="+mn-ea"/>
              </a:rPr>
              <a:t>ddddddddddddddd</a:t>
            </a:r>
            <a:endParaRPr kumimoji="0" lang="zh-CN" altLang="en-US" sz="1600" b="0" i="0" u="none" strike="noStrike" kern="0" cap="none" spc="170" normalizeH="0" baseline="0" noProof="0" dirty="0">
              <a:ln w="11430"/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方正正粗黑简体" panose="020000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88246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B6B529E-335E-F8B3-752B-6DDE0358C67D}"/>
              </a:ext>
            </a:extLst>
          </p:cNvPr>
          <p:cNvGrpSpPr/>
          <p:nvPr/>
        </p:nvGrpSpPr>
        <p:grpSpPr>
          <a:xfrm>
            <a:off x="282291" y="1977958"/>
            <a:ext cx="2441859" cy="2680672"/>
            <a:chOff x="226695" y="2117795"/>
            <a:chExt cx="3116580" cy="342073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C1C2D77-51BA-A30D-0D83-7213B854FD36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/>
            <a:srcRect/>
            <a:stretch/>
          </p:blipFill>
          <p:spPr>
            <a:xfrm>
              <a:off x="226695" y="4493579"/>
              <a:ext cx="3116580" cy="1044953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A4A076F-7226-513E-E0F0-23BA7D6AD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800735" y="2117795"/>
              <a:ext cx="2222500" cy="2722486"/>
            </a:xfrm>
            <a:prstGeom prst="rect">
              <a:avLst/>
            </a:prstGeom>
            <a:noFill/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456A217D-600A-BD1C-5514-ACD1FB375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4" r="8144"/>
            <a:stretch/>
          </p:blipFill>
          <p:spPr>
            <a:xfrm>
              <a:off x="1081988" y="2334133"/>
              <a:ext cx="1745457" cy="2361406"/>
            </a:xfrm>
            <a:custGeom>
              <a:avLst/>
              <a:gdLst>
                <a:gd name="connsiteX0" fmla="*/ 356800 w 1745457"/>
                <a:gd name="connsiteY0" fmla="*/ 0 h 2361407"/>
                <a:gd name="connsiteX1" fmla="*/ 1745457 w 1745457"/>
                <a:gd name="connsiteY1" fmla="*/ 0 h 2361407"/>
                <a:gd name="connsiteX2" fmla="*/ 1745457 w 1745457"/>
                <a:gd name="connsiteY2" fmla="*/ 2361407 h 2361407"/>
                <a:gd name="connsiteX3" fmla="*/ 4762 w 1745457"/>
                <a:gd name="connsiteY3" fmla="*/ 2361407 h 2361407"/>
                <a:gd name="connsiteX4" fmla="*/ 0 w 1745457"/>
                <a:gd name="connsiteY4" fmla="*/ 318701 h 236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5457" h="2361407">
                  <a:moveTo>
                    <a:pt x="356800" y="0"/>
                  </a:moveTo>
                  <a:lnTo>
                    <a:pt x="1745457" y="0"/>
                  </a:lnTo>
                  <a:lnTo>
                    <a:pt x="1745457" y="2361407"/>
                  </a:lnTo>
                  <a:lnTo>
                    <a:pt x="4762" y="2361407"/>
                  </a:lnTo>
                  <a:cubicBezTo>
                    <a:pt x="3175" y="1680505"/>
                    <a:pt x="1587" y="999603"/>
                    <a:pt x="0" y="318701"/>
                  </a:cubicBezTo>
                  <a:close/>
                </a:path>
              </a:pathLst>
            </a:cu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566B5B72-9FBC-DA8D-0681-644C36DAC89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07872" y="4587978"/>
            <a:ext cx="2491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dddddd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05C6251-22B7-E9AD-DD90-786C5562BF3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74447" y="4140169"/>
            <a:ext cx="1588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Ddd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教授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DDF466E-3713-92E4-C391-17E863BAD89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173914" y="1615144"/>
            <a:ext cx="8223886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宋体" panose="02010600030101010101" pitchFamily="2" charset="-122"/>
              <a:buChar char="◎"/>
              <a:tabLst/>
              <a:defRPr/>
            </a:pPr>
            <a:r>
              <a:rPr kumimoji="0" lang="en-US" altLang="zh-CN" sz="1600" b="0" i="0" u="none" strike="noStrike" kern="0" cap="none" spc="170" normalizeH="0" baseline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方正正粗黑简体" panose="02000000000000000000" charset="-122"/>
                <a:sym typeface="+mn-ea"/>
              </a:rPr>
              <a:t>dddddddddddddddddd</a:t>
            </a:r>
            <a:endParaRPr kumimoji="0" lang="zh-CN" altLang="en-US" sz="1600" b="0" i="0" u="none" strike="noStrike" kern="0" cap="none" spc="170" normalizeH="0" baseline="0" noProof="0" dirty="0">
              <a:ln w="11430"/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方正正粗黑简体" panose="020000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9261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F247FF63-154D-C5DD-A2C9-FD568BCDD989}"/>
              </a:ext>
            </a:extLst>
          </p:cNvPr>
          <p:cNvGrpSpPr/>
          <p:nvPr/>
        </p:nvGrpSpPr>
        <p:grpSpPr>
          <a:xfrm>
            <a:off x="282291" y="2264285"/>
            <a:ext cx="2441859" cy="2680672"/>
            <a:chOff x="226695" y="2117795"/>
            <a:chExt cx="3116580" cy="3420737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14BA7F5B-FADF-8F54-C634-784EE0C32C2D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/>
            <a:srcRect/>
            <a:stretch/>
          </p:blipFill>
          <p:spPr>
            <a:xfrm>
              <a:off x="226695" y="4493579"/>
              <a:ext cx="3116580" cy="1044953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5856EA6A-5392-07B0-8598-0D1AC1CCD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800735" y="2117795"/>
              <a:ext cx="2222500" cy="2722486"/>
            </a:xfrm>
            <a:prstGeom prst="rect">
              <a:avLst/>
            </a:prstGeom>
            <a:noFill/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5199ED7D-AF8B-7652-F89B-1686527FF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4" r="8144"/>
            <a:stretch/>
          </p:blipFill>
          <p:spPr>
            <a:xfrm>
              <a:off x="1081988" y="2334133"/>
              <a:ext cx="1745457" cy="2361406"/>
            </a:xfrm>
            <a:custGeom>
              <a:avLst/>
              <a:gdLst>
                <a:gd name="connsiteX0" fmla="*/ 356800 w 1745457"/>
                <a:gd name="connsiteY0" fmla="*/ 0 h 2361407"/>
                <a:gd name="connsiteX1" fmla="*/ 1745457 w 1745457"/>
                <a:gd name="connsiteY1" fmla="*/ 0 h 2361407"/>
                <a:gd name="connsiteX2" fmla="*/ 1745457 w 1745457"/>
                <a:gd name="connsiteY2" fmla="*/ 2361407 h 2361407"/>
                <a:gd name="connsiteX3" fmla="*/ 4762 w 1745457"/>
                <a:gd name="connsiteY3" fmla="*/ 2361407 h 2361407"/>
                <a:gd name="connsiteX4" fmla="*/ 0 w 1745457"/>
                <a:gd name="connsiteY4" fmla="*/ 318701 h 236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5457" h="2361407">
                  <a:moveTo>
                    <a:pt x="356800" y="0"/>
                  </a:moveTo>
                  <a:lnTo>
                    <a:pt x="1745457" y="0"/>
                  </a:lnTo>
                  <a:lnTo>
                    <a:pt x="1745457" y="2361407"/>
                  </a:lnTo>
                  <a:lnTo>
                    <a:pt x="4762" y="2361407"/>
                  </a:lnTo>
                  <a:cubicBezTo>
                    <a:pt x="3175" y="1680505"/>
                    <a:pt x="1587" y="999603"/>
                    <a:pt x="0" y="318701"/>
                  </a:cubicBezTo>
                  <a:close/>
                </a:path>
              </a:pathLst>
            </a:cu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566B5B72-9FBC-DA8D-0681-644C36DAC89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07872" y="4874305"/>
            <a:ext cx="2491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dddddd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05C6251-22B7-E9AD-DD90-786C5562BF3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74447" y="4426496"/>
            <a:ext cx="1588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Ddd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教授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D4CAF70-15D4-BBDA-DC41-B3F79339DEF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141693" y="1159487"/>
            <a:ext cx="7908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6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主持人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DDF466E-3713-92E4-C391-17E863BAD89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173914" y="1901471"/>
            <a:ext cx="8223886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宋体" panose="02010600030101010101" pitchFamily="2" charset="-122"/>
              <a:buChar char="◎"/>
              <a:tabLst/>
              <a:defRPr/>
            </a:pPr>
            <a:r>
              <a:rPr kumimoji="0" lang="en-US" altLang="zh-CN" sz="1600" b="0" i="0" u="none" strike="noStrike" kern="0" cap="none" spc="170" normalizeH="0" baseline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方正正粗黑简体" panose="02000000000000000000" charset="-122"/>
                <a:sym typeface="+mn-ea"/>
              </a:rPr>
              <a:t>dddddddddddddddddd</a:t>
            </a:r>
            <a:endParaRPr kumimoji="0" lang="zh-CN" altLang="en-US" sz="1600" b="0" i="0" u="none" strike="noStrike" kern="0" cap="none" spc="170" normalizeH="0" baseline="0" noProof="0" dirty="0">
              <a:ln w="11430"/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方正正粗黑简体" panose="020000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898527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1.95,&quot;left&quot;:-112.4,&quot;top&quot;:123.7,&quot;width&quot;:1073.3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1.95,&quot;left&quot;:-112.4,&quot;top&quot;:123.7,&quot;width&quot;:1073.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1.95,&quot;left&quot;:-112.4,&quot;top&quot;:123.7,&quot;width&quot;:1073.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28</Words>
  <Application>Microsoft Office PowerPoint</Application>
  <PresentationFormat>宽屏</PresentationFormat>
  <Paragraphs>18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4" baseType="lpstr">
      <vt:lpstr>等线</vt:lpstr>
      <vt:lpstr>等线 Light</vt:lpstr>
      <vt:lpstr>方正大标宋简体</vt:lpstr>
      <vt:lpstr>宋体</vt:lpstr>
      <vt:lpstr>微软雅黑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qian Dawn</dc:creator>
  <cp:lastModifiedBy>qian Dawn</cp:lastModifiedBy>
  <cp:revision>3</cp:revision>
  <dcterms:created xsi:type="dcterms:W3CDTF">2025-08-11T03:42:49Z</dcterms:created>
  <dcterms:modified xsi:type="dcterms:W3CDTF">2025-08-29T08:53:25Z</dcterms:modified>
</cp:coreProperties>
</file>