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15" autoAdjust="0"/>
    <p:restoredTop sz="94660"/>
  </p:normalViewPr>
  <p:slideViewPr>
    <p:cSldViewPr snapToGrid="0">
      <p:cViewPr varScale="1">
        <p:scale>
          <a:sx n="90" d="100"/>
          <a:sy n="90" d="100"/>
        </p:scale>
        <p:origin x="87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CC0059B-B581-33DB-8770-532DC117CF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73CAAEE1-32B7-22E9-5B2E-C8037A81D6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7C037E6-96AF-6D56-0139-8377EDDB44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4A2EE-EFA5-4904-B12F-A70E1FC18A94}" type="datetimeFigureOut">
              <a:rPr lang="zh-CN" altLang="en-US" smtClean="0"/>
              <a:t>2025/8/13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4C881E6-3619-2730-845F-0774D6D779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0D780D6-218A-3432-EA68-0B72F07978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E1637-8729-4EA2-8F38-91A986812A9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14868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6C6C322-26E4-5502-159F-C546CA72DD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7A0C8F58-4482-D1C8-A6E7-803C443A56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AD55BDF-A68A-D94F-46B9-1C98CD7AFD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4A2EE-EFA5-4904-B12F-A70E1FC18A94}" type="datetimeFigureOut">
              <a:rPr lang="zh-CN" altLang="en-US" smtClean="0"/>
              <a:t>2025/8/13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60D27F4-5841-E633-263B-3AE7147FD2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D7B1EAA-7E60-152E-A747-4D5734B324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E1637-8729-4EA2-8F38-91A986812A9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67468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AA096B08-39A9-9502-9168-69B1EF9B7EE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76C981F4-AE07-8E9C-3F9E-2A4B3283F4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FAB1965-81EF-1447-C92D-DADE6CE3CB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4A2EE-EFA5-4904-B12F-A70E1FC18A94}" type="datetimeFigureOut">
              <a:rPr lang="zh-CN" altLang="en-US" smtClean="0"/>
              <a:t>2025/8/13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0ED4C2D-D84D-AF57-C979-A97FCEDE6F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E6455A9-8F1C-6605-96E8-9320DAFEAA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E1637-8729-4EA2-8F38-91A986812A9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43481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8E64D68-5785-0119-2EB4-957428741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C974217-4892-6FDF-8B18-F4CF5B39B5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508AA59-67EF-DA9E-FFE8-7274CADF2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4A2EE-EFA5-4904-B12F-A70E1FC18A94}" type="datetimeFigureOut">
              <a:rPr lang="zh-CN" altLang="en-US" smtClean="0"/>
              <a:t>2025/8/13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3D93BC3-A0D3-5E74-39AE-FBEA63FB3E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0BBFF6E-0E41-A973-9B10-390E1ADCF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E1637-8729-4EA2-8F38-91A986812A9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49541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AD84668-998D-D388-B488-12B539853A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2EAE6AF-23E4-4BEC-1B9F-CD2E3EDBFC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98EC70-B9C1-3AE2-962E-2095DC2E73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4A2EE-EFA5-4904-B12F-A70E1FC18A94}" type="datetimeFigureOut">
              <a:rPr lang="zh-CN" altLang="en-US" smtClean="0"/>
              <a:t>2025/8/13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CDC8AD5-C92A-C31E-9F86-C01494390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E1E59D1-5D71-0FB2-74D4-01C6D7AA96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E1637-8729-4EA2-8F38-91A986812A9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58363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32259C4-B06E-3936-6317-5B117712B8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A84DF47-12AB-FB81-D318-0E2483B9AE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4ACD916-2E86-A6F3-6480-13E1DF12FD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B657087-F3C8-62E1-AF74-C43CCE83A3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4A2EE-EFA5-4904-B12F-A70E1FC18A94}" type="datetimeFigureOut">
              <a:rPr lang="zh-CN" altLang="en-US" smtClean="0"/>
              <a:t>2025/8/13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E31F034-B6E5-C8A0-BBE4-D20FCD0F4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BDFB0C1-9C07-D5F2-5639-706E71C9F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E1637-8729-4EA2-8F38-91A986812A9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71491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71055C4-2499-6A11-0C9D-FC000C78A7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30A11D5-0B94-0084-FC3E-7EBAE0DF1D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46159E56-4E89-F9F1-3AFB-7F21995402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EDCD7728-3EA1-A415-F7AE-6B80AAB8D4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CE0D69E1-59E4-D1DD-AB31-88A47189273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D375D10C-EC7D-FB1E-F761-47BD041F6F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4A2EE-EFA5-4904-B12F-A70E1FC18A94}" type="datetimeFigureOut">
              <a:rPr lang="zh-CN" altLang="en-US" smtClean="0"/>
              <a:t>2025/8/13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75E467A5-E377-76AD-A679-FEF373C358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EBDCB8DE-8BC8-ACD9-F9C7-B40BB92B5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E1637-8729-4EA2-8F38-91A986812A9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53312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C692BF0-8453-1A93-014D-9B57D064CF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A5195AC6-64B2-2B0F-77E9-4D563FC00E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4A2EE-EFA5-4904-B12F-A70E1FC18A94}" type="datetimeFigureOut">
              <a:rPr lang="zh-CN" altLang="en-US" smtClean="0"/>
              <a:t>2025/8/13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45947D1D-12A8-0E75-010D-3AB87CA0F2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A0D70CE-05F4-1D4A-D527-9CFD322A8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E1637-8729-4EA2-8F38-91A986812A9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97570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8C256DD-8BBD-37C5-2FBE-7B1C52AA4C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4A2EE-EFA5-4904-B12F-A70E1FC18A94}" type="datetimeFigureOut">
              <a:rPr lang="zh-CN" altLang="en-US" smtClean="0"/>
              <a:t>2025/8/13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9ACC421E-9EEE-901C-D7AD-918644B348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0F2C501-C001-CDC0-E9FB-5B2E4F840A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E1637-8729-4EA2-8F38-91A986812A9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9177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A31D89E-1765-0EA4-038D-A2B7034E4F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7AA798F-B7C8-5AD4-06E1-98BB8C89DA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F504486-F4BE-FC55-AA1E-8F355B4965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29E93E0-FD92-D472-BCA9-4CC7EF5D5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4A2EE-EFA5-4904-B12F-A70E1FC18A94}" type="datetimeFigureOut">
              <a:rPr lang="zh-CN" altLang="en-US" smtClean="0"/>
              <a:t>2025/8/13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DEC1832-ABFA-A418-D604-D520C2245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E81C5BC-8B11-5DCF-8597-B07099C2A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E1637-8729-4EA2-8F38-91A986812A9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98534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E78BE71-E25A-B362-9577-BD20EF5CBB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7C0AE11A-1534-92C1-99E5-7E4638C3A5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5DB27B19-D779-A2C7-727C-2F9E09AAD5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17407B3-E096-D861-BD9B-C800F633C6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4A2EE-EFA5-4904-B12F-A70E1FC18A94}" type="datetimeFigureOut">
              <a:rPr lang="zh-CN" altLang="en-US" smtClean="0"/>
              <a:t>2025/8/13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7E24845-702E-672F-2123-86FBECFA81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4D06D8D-228E-CA5F-ED32-5E3514DD1B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E1637-8729-4EA2-8F38-91A986812A9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03394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D5B4E7B6-2D02-779F-E183-E13DC7B5E2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1A4C6B7-A1E3-5180-F30E-87179A4DCC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C9709BE-D862-5939-79D7-4095B267F1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24A2EE-EFA5-4904-B12F-A70E1FC18A94}" type="datetimeFigureOut">
              <a:rPr lang="zh-CN" altLang="en-US" smtClean="0"/>
              <a:t>2025/8/13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AD32206-8FC0-E446-E23E-3DD0D8F6E7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4D32222-C84C-4F27-DA1E-7FB524C47B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4E1637-8729-4EA2-8F38-91A986812A9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6245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2CEFB08-065B-A3F4-5CA7-23509711DB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64365" y="1769164"/>
            <a:ext cx="9144000" cy="1204085"/>
          </a:xfrm>
        </p:spPr>
        <p:txBody>
          <a:bodyPr/>
          <a:lstStyle/>
          <a:p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会议题目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9C8840FA-33A5-B15F-6721-1D843E758694}"/>
              </a:ext>
            </a:extLst>
          </p:cNvPr>
          <p:cNvSpPr txBox="1"/>
          <p:nvPr/>
        </p:nvSpPr>
        <p:spPr>
          <a:xfrm>
            <a:off x="4658139" y="3429000"/>
            <a:ext cx="2922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汇报人：单位</a:t>
            </a:r>
          </a:p>
        </p:txBody>
      </p:sp>
    </p:spTree>
    <p:extLst>
      <p:ext uri="{BB962C8B-B14F-4D97-AF65-F5344CB8AC3E}">
        <p14:creationId xmlns:p14="http://schemas.microsoft.com/office/powerpoint/2010/main" val="23728491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0193455-B81B-8A19-628D-2B9259DD5D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92334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6</Words>
  <Application>Microsoft Office PowerPoint</Application>
  <PresentationFormat>宽屏</PresentationFormat>
  <Paragraphs>2</Paragraphs>
  <Slides>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</vt:i4>
      </vt:variant>
    </vt:vector>
  </HeadingPairs>
  <TitlesOfParts>
    <vt:vector size="7" baseType="lpstr">
      <vt:lpstr>等线</vt:lpstr>
      <vt:lpstr>等线 Light</vt:lpstr>
      <vt:lpstr>微软雅黑</vt:lpstr>
      <vt:lpstr>Arial</vt:lpstr>
      <vt:lpstr>Office 主题​​</vt:lpstr>
      <vt:lpstr>会议题目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莎莎 郝</dc:creator>
  <cp:lastModifiedBy>莎莎 郝</cp:lastModifiedBy>
  <cp:revision>1</cp:revision>
  <dcterms:created xsi:type="dcterms:W3CDTF">2025-08-13T07:06:38Z</dcterms:created>
  <dcterms:modified xsi:type="dcterms:W3CDTF">2025-08-13T07:11:38Z</dcterms:modified>
</cp:coreProperties>
</file>