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3"/>
  </p:sldIdLst>
  <p:sldSz cx="32399605" cy="43199685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12" userDrawn="1">
          <p15:clr>
            <a:srgbClr val="A4A3A4"/>
          </p15:clr>
        </p15:guide>
        <p15:guide id="2" pos="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5" d="100"/>
          <a:sy n="15" d="100"/>
        </p:scale>
        <p:origin x="1598" y="86"/>
      </p:cViewPr>
      <p:guideLst>
        <p:guide orient="horz" pos="27212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50179" y="7070209"/>
            <a:ext cx="24301073" cy="15040438"/>
          </a:xfrm>
          <a:prstGeom prst="rect">
            <a:avLst/>
          </a:prstGeo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50179" y="22690664"/>
            <a:ext cx="24301073" cy="10430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60290" indent="0" algn="ctr">
              <a:buNone/>
              <a:defRPr sz="5670"/>
            </a:lvl4pPr>
            <a:lvl5pPr marL="6480175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40465" indent="0" algn="ctr">
              <a:buNone/>
              <a:defRPr sz="5670"/>
            </a:lvl8pPr>
            <a:lvl9pPr marL="12960350" indent="0" algn="ctr">
              <a:buNone/>
              <a:defRPr sz="567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7598" y="2300067"/>
            <a:ext cx="27946234" cy="83502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27598" y="11500334"/>
            <a:ext cx="27946234" cy="27410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187273" y="2300067"/>
            <a:ext cx="6986559" cy="3661106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27598" y="2300067"/>
            <a:ext cx="20554658" cy="366110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7598" y="2300067"/>
            <a:ext cx="27946234" cy="83502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27598" y="11500334"/>
            <a:ext cx="27946234" cy="27410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722" y="10770317"/>
            <a:ext cx="27946234" cy="17970520"/>
          </a:xfrm>
          <a:prstGeom prst="rect">
            <a:avLst/>
          </a:prstGeo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722" y="28910845"/>
            <a:ext cx="27946234" cy="9450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505">
                <a:solidFill>
                  <a:schemeClr val="tx1">
                    <a:tint val="75000"/>
                  </a:schemeClr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6029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4046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6035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7598" y="2300067"/>
            <a:ext cx="27946234" cy="83502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27598" y="11500334"/>
            <a:ext cx="13770609" cy="27410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03224" y="11500334"/>
            <a:ext cx="13770609" cy="27410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818" y="2300067"/>
            <a:ext cx="27946234" cy="83502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31818" y="10590312"/>
            <a:ext cx="13707323" cy="51901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40465" indent="0">
              <a:buNone/>
              <a:defRPr sz="5670" b="1"/>
            </a:lvl8pPr>
            <a:lvl9pPr marL="12960350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231818" y="15780459"/>
            <a:ext cx="13707323" cy="23210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03224" y="10590312"/>
            <a:ext cx="13774829" cy="51901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40465" indent="0">
              <a:buNone/>
              <a:defRPr sz="5670" b="1"/>
            </a:lvl8pPr>
            <a:lvl9pPr marL="12960350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03224" y="15780459"/>
            <a:ext cx="13774829" cy="23210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7598" y="2300067"/>
            <a:ext cx="27946234" cy="83502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818" y="2880084"/>
            <a:ext cx="10450304" cy="10080293"/>
          </a:xfrm>
          <a:prstGeom prst="rect">
            <a:avLst/>
          </a:prstGeo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829" y="6220181"/>
            <a:ext cx="16403224" cy="30700893"/>
          </a:xfrm>
          <a:prstGeom prst="rect">
            <a:avLst/>
          </a:prstGeo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818" y="12960377"/>
            <a:ext cx="10450304" cy="24010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40465" indent="0">
              <a:buNone/>
              <a:defRPr sz="3545"/>
            </a:lvl8pPr>
            <a:lvl9pPr marL="12960350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818" y="2880084"/>
            <a:ext cx="10450304" cy="10080293"/>
          </a:xfrm>
          <a:prstGeom prst="rect">
            <a:avLst/>
          </a:prstGeo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4829" y="6220181"/>
            <a:ext cx="16403224" cy="30700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60290" indent="0">
              <a:buNone/>
              <a:defRPr sz="7085"/>
            </a:lvl4pPr>
            <a:lvl5pPr marL="6480175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40465" indent="0">
              <a:buNone/>
              <a:defRPr sz="7085"/>
            </a:lvl8pPr>
            <a:lvl9pPr marL="12960350" indent="0">
              <a:buNone/>
              <a:defRPr sz="708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818" y="12960377"/>
            <a:ext cx="10450304" cy="24010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40465" indent="0">
              <a:buNone/>
              <a:defRPr sz="3545"/>
            </a:lvl8pPr>
            <a:lvl9pPr marL="12960350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15628/Desktop/电子壁报.jpg电子壁报"/>
          <p:cNvPicPr>
            <a:picLocks noChangeAspect="1"/>
          </p:cNvPicPr>
          <p:nvPr userDrawn="1"/>
        </p:nvPicPr>
        <p:blipFill>
          <a:blip r:embed="rId12"/>
          <a:srcRect t="5" b="5"/>
          <a:stretch>
            <a:fillRect/>
          </a:stretch>
        </p:blipFill>
        <p:spPr>
          <a:xfrm>
            <a:off x="-952" y="2223"/>
            <a:ext cx="32401510" cy="43195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50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84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72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7061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6029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4046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6035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17521" y="5197627"/>
            <a:ext cx="1416558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9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</a:t>
            </a:r>
            <a:r>
              <a:rPr lang="zh-CN" altLang="en-US" sz="9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章</a:t>
            </a:r>
            <a:r>
              <a:rPr lang="zh-CN" altLang="en-US" sz="9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题目采用黑体</a:t>
            </a:r>
            <a:r>
              <a:rPr lang="en-US" altLang="zh-CN" sz="9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9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0号字体</a:t>
            </a:r>
            <a:endParaRPr lang="zh-CN" altLang="en-US" sz="9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441996" y="6813113"/>
            <a:ext cx="55168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作者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号宋体</a:t>
            </a:r>
            <a:endParaRPr lang="zh-CN" altLang="en-US" sz="6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单位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号宋体</a:t>
            </a:r>
            <a:endParaRPr lang="zh-CN" altLang="en-US" sz="6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55889" y="9772300"/>
            <a:ext cx="16252664" cy="2667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目的                 </a:t>
            </a:r>
            <a:r>
              <a:rPr lang="en-US" altLang="zh-CN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摘要均采用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48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号字体</a:t>
            </a:r>
            <a:r>
              <a:rPr lang="en-US" altLang="zh-CN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zh-CN" altLang="en-US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</a:t>
            </a: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604053" y="23363601"/>
            <a:ext cx="8939791" cy="13383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结论</a:t>
            </a:r>
            <a:endParaRPr lang="zh-CN" altLang="en-US" sz="4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样文 样文 样文 样文 样文 样文 样文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0125" y="4126351"/>
            <a:ext cx="10493681" cy="15475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/>
          </a:bodyPr>
          <a:lstStyle/>
          <a:p>
            <a:r>
              <a:rPr kumimoji="1" lang="en-US" altLang="zh-CN" sz="14700" dirty="0">
                <a:solidFill>
                  <a:srgbClr val="C00000"/>
                </a:solidFill>
              </a:rPr>
              <a:t>ID</a:t>
            </a:r>
            <a:r>
              <a:rPr kumimoji="1" lang="zh-CN" altLang="en-US" sz="13000" dirty="0">
                <a:solidFill>
                  <a:srgbClr val="C00000"/>
                </a:solidFill>
              </a:rPr>
              <a:t>编号：</a:t>
            </a:r>
            <a:r>
              <a:rPr kumimoji="1" lang="en-US" altLang="zh-CN" sz="13000" dirty="0">
                <a:solidFill>
                  <a:srgbClr val="C00000"/>
                </a:solidFill>
              </a:rPr>
              <a:t>xxx</a:t>
            </a:r>
            <a:endParaRPr kumimoji="1" lang="en-US" altLang="zh-CN" sz="13000" dirty="0">
              <a:solidFill>
                <a:srgbClr val="C00000"/>
              </a:solidFill>
            </a:endParaRPr>
          </a:p>
        </p:txBody>
      </p:sp>
      <p:graphicFrame>
        <p:nvGraphicFramePr>
          <p:cNvPr id="4" name="对象 3"/>
          <p:cNvGraphicFramePr/>
          <p:nvPr/>
        </p:nvGraphicFramePr>
        <p:xfrm>
          <a:off x="20176685" y="9772300"/>
          <a:ext cx="9367793" cy="1208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8618855" imgH="11274425" progId="CorelDraw.Graphic.18">
                  <p:embed/>
                </p:oleObj>
              </mc:Choice>
              <mc:Fallback>
                <p:oleObj name="" r:id="rId1" imgW="8618855" imgH="11274425" progId="CorelDraw.Graphic.18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176685" y="9772300"/>
                        <a:ext cx="9367793" cy="1208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cfce00cf-2d4b-444c-ac69-0889f1579b90"/>
  <p:tag name="COMMONDATA" val="eyJoZGlkIjoiZTcwMmNmMjUzMzA0NjM2MWRjZmE3ZjMwNmVhNjc2OT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WPS 演示</Application>
  <PresentationFormat>自定义</PresentationFormat>
  <Paragraphs>20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CorelDraw.Graphic.18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大名鼎鼎高先生</cp:lastModifiedBy>
  <cp:revision>29</cp:revision>
  <dcterms:created xsi:type="dcterms:W3CDTF">2019-06-27T10:08:00Z</dcterms:created>
  <dcterms:modified xsi:type="dcterms:W3CDTF">2025-08-20T01:05:05Z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970AA1EA5A7F4074ADF359F51771DBF3</vt:lpwstr>
  </property>
</Properties>
</file>