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8722975" cy="33281620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630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65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9155" indent="-292290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 userDrawn="1">
          <p15:clr>
            <a:srgbClr val="A4A3A4"/>
          </p15:clr>
        </p15:guide>
        <p15:guide id="2" pos="5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12" d="100"/>
          <a:sy n="12" d="100"/>
        </p:scale>
        <p:origin x="2484" y="72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/>
          <a:lstStyle>
            <a:lvl1pPr algn="r" defTabSz="2970530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83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620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134645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/>
          <p:cNvSpPr>
            <a:spLocks noChangeArrowheads="1"/>
          </p:cNvSpPr>
          <p:nvPr/>
        </p:nvSpPr>
        <p:spPr bwMode="auto">
          <a:xfrm>
            <a:off x="1812925" y="5047681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  <a:endParaRPr lang="en-US" altLang="zh-CN" sz="23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581025" y="8412285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2053" name="图片 1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026647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/>
          <p:cNvSpPr>
            <a:spLocks noChangeArrowheads="1"/>
          </p:cNvSpPr>
          <p:nvPr/>
        </p:nvSpPr>
        <p:spPr bwMode="auto">
          <a:xfrm>
            <a:off x="10499725" y="18604035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/>
          <p:cNvSpPr>
            <a:spLocks noChangeArrowheads="1"/>
          </p:cNvSpPr>
          <p:nvPr/>
        </p:nvSpPr>
        <p:spPr bwMode="auto">
          <a:xfrm>
            <a:off x="290511" y="13477997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1744</Words>
  <Application>WPS 演示</Application>
  <PresentationFormat>自定义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黑体</vt:lpstr>
      <vt:lpstr>等线</vt:lpstr>
      <vt:lpstr>微软雅黑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大名鼎鼎高先生</cp:lastModifiedBy>
  <cp:revision>53</cp:revision>
  <dcterms:created xsi:type="dcterms:W3CDTF">2012-09-14T09:49:00Z</dcterms:created>
  <dcterms:modified xsi:type="dcterms:W3CDTF">2025-08-20T02:54:36Z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BC96C8B3111347E5AB9ADB4877DFF2FE_12</vt:lpwstr>
  </property>
</Properties>
</file>