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7" y="78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4365" y="1769164"/>
            <a:ext cx="9144000" cy="120408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会议题目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8139" y="3429000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汇报人：单位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MiSans Normal</vt:lpstr>
      <vt:lpstr>汉仪古隶简</vt:lpstr>
      <vt:lpstr>Office 主题​​</vt:lpstr>
      <vt:lpstr>会议题目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郝</dc:creator>
  <cp:lastModifiedBy>莎莎</cp:lastModifiedBy>
  <cp:revision>3</cp:revision>
  <dcterms:created xsi:type="dcterms:W3CDTF">2025-08-13T07:06:00Z</dcterms:created>
  <dcterms:modified xsi:type="dcterms:W3CDTF">2025-09-03T10:01:18Z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0779E11BB9364689BD3302727A7298C4_13</vt:lpwstr>
  </property>
  <property fmtid="{D5CDD505-2E9C-101B-9397-08002B2CF9AE}" pid="3" name="KSOProductBuildVer">
    <vt:lpwstr>2052-12.1.0.22529</vt:lpwstr>
  </property>
</Properties>
</file>