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7" y="78"/>
      </p:cViewPr>
      <p:guideLst>
        <p:guide orient="horz" pos="216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4A2EE-EFA5-4904-B12F-A70E1FC18A9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E1637-8729-4EA2-8F38-91A986812A9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64365" y="1769164"/>
            <a:ext cx="9144000" cy="1204085"/>
          </a:xfrm>
        </p:spPr>
        <p:txBody>
          <a:bodyPr/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会议题目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58139" y="3429000"/>
            <a:ext cx="292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汇报人：单位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演示</Application>
  <PresentationFormat>宽屏</PresentationFormat>
  <Paragraphs>4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会议题目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莎莎 郝</dc:creator>
  <cp:lastModifiedBy>大名鼎鼎高先生</cp:lastModifiedBy>
  <cp:revision>4</cp:revision>
  <dcterms:created xsi:type="dcterms:W3CDTF">2025-08-13T07:06:00Z</dcterms:created>
  <dcterms:modified xsi:type="dcterms:W3CDTF">2025-09-12T01:57:57Z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0779E11BB9364689BD3302727A7298C4_13</vt:lpwstr>
  </property>
  <property fmtid="{D5CDD505-2E9C-101B-9397-08002B2CF9AE}" pid="3" name="KSOProductBuildVer">
    <vt:lpwstr>2052-12.1.0.22529</vt:lpwstr>
  </property>
</Properties>
</file>