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28D"/>
    <a:srgbClr val="0C2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95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7BC94-2337-C6E3-64CD-A1F7ABC8A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008113-36C7-7523-F9AD-89C752046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D5C207-FF2A-4208-C6BF-127D2BBE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74AD0F-DF21-723B-EEAE-00AED4D4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D561E2-730E-6F43-9727-CF91EA2A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7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A6801-9E08-2B15-1F1B-18D88184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F9B9BE-64E3-2401-4F1D-6E1E28161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53FAC2-AD80-F439-D636-56740B9C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E872E1-821C-8023-A85A-EA40A6B0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E07C-F8B3-7B3F-092D-A3A58957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95E844-0925-B847-E134-06D4E1DE0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8E5528-2429-FE04-EE0A-8C12D1582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573AE8-F790-1DFB-C381-39EF15C7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47FFA0-C1A9-C544-DBBB-474008D3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6F1840-2736-1C92-4479-964B1CE8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9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43CF68-45A5-C5EB-111B-FD0FB4D0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FBBEC-9549-9AA5-877B-B4A63295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080CE-88C9-0386-35F5-42180BEF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3437AA-4EF7-2BD6-97F6-7057F3C9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B4FBC-8417-BE8A-C3A4-B6728AC9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69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E2941A-7E1D-6ACE-F8E4-32CEBA49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F8E6C1-EE62-D371-ECBD-FBE0B74F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27E5E-5A81-6BD3-9056-ACADF5D7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A3DCF-31C4-22F6-BF89-D8105940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8F4D6-47BB-FCDB-F44D-AF96310B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2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984A5-FDBD-60A4-60F9-35268F08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8F6A8-2D0F-6A7F-FEFE-734B6568F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ACCAED-495B-5435-85B3-A8A68E8AD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F69752-6FEC-1684-8247-9A481AC5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26CDE4-FA45-F257-02C8-7E327531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79AFA0-E3D4-46AD-9361-8BE44AE2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A21A1-FB8E-B43D-0539-D468BEF8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80032-3E95-338B-4342-F6756882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034102-C894-8367-3D33-9860D0E3D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9CF8E9-7742-9B66-1E2A-4DBAFA0DE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1B0B547-5245-D254-987A-78A425EAB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C9B5E3-658B-1B6D-17D2-CC6907F6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0F38BE-02EF-342E-83EB-6214340F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A4B97D-6588-9202-5007-CAFFDF81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ECDFF-DA7A-4D44-9DE4-1FACC523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DD3CF4-A432-E977-4EB2-19C76BDF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BB8F08-137B-CA0D-7046-E0F962C4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E6AA31-2035-3FD7-6604-C6416F3F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1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3EFF28-2335-6284-C822-A2267F69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8D04BB-6FDB-F145-F14E-2815B7C4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A8CC87-6E7B-092C-72B6-C37ECE53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6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23230-E91C-B1CE-83DD-933D6749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CA1C0-EF14-171F-E130-AF5BF8C3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20614B-F9A4-C898-9553-3732B544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6EBAEF-FD8C-484C-B62B-1AFF5894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7CE56E-E7AB-C941-7232-E668DF94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CE2D18-00E5-A8A8-2B4F-87D133AA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EDD11-07C7-B7FC-36D9-DD4B3193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0849D9-FBE8-E0BA-5A01-C45412C31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B9C4E5-D34A-2706-51C1-30D126CE0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21F534-1B7D-6421-234A-F68832B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76A0BD-907F-C9B5-A489-F569C46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6C624F-A3FB-FCAA-D249-52950A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DE1282-2C74-737A-8D8A-8BA1F07B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54E6E8-9914-A000-2A1B-8F757357F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F8952-6F5A-08A5-C055-B124CF90F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1760A-2B90-4ABA-91E4-A4F9AF51D04C}" type="datetimeFigureOut">
              <a:rPr lang="zh-CN" altLang="en-US" smtClean="0"/>
              <a:t>2025-07-31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201FE3-1AAE-39FC-0C91-AB85E824C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CAFB32-385E-E81F-C573-4037E3235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8F1228-69CC-463B-98D5-7F0395C3AA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1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3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93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18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0B62AE0-5CA3-6869-73EE-D6DA91AA4A49}"/>
              </a:ext>
            </a:extLst>
          </p:cNvPr>
          <p:cNvSpPr txBox="1"/>
          <p:nvPr/>
        </p:nvSpPr>
        <p:spPr>
          <a:xfrm>
            <a:off x="2982119" y="1654901"/>
            <a:ext cx="6227762" cy="830997"/>
          </a:xfrm>
          <a:prstGeom prst="rect">
            <a:avLst/>
          </a:prstGeom>
          <a:noFill/>
          <a:effectLst>
            <a:outerShdw dist="25400" dir="2700000" algn="tl" rotWithShape="0">
              <a:schemeClr val="tx2">
                <a:lumMod val="75000"/>
                <a:lumOff val="25000"/>
                <a:alpha val="1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600" dirty="0" err="1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ddd</a:t>
            </a:r>
            <a:endParaRPr lang="zh-CN" altLang="en-US" sz="4800" b="1" spc="600" dirty="0"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7845388-6956-D57E-637A-4447C743762D}"/>
              </a:ext>
            </a:extLst>
          </p:cNvPr>
          <p:cNvSpPr txBox="1"/>
          <p:nvPr/>
        </p:nvSpPr>
        <p:spPr>
          <a:xfrm>
            <a:off x="1116936" y="2614543"/>
            <a:ext cx="9958128" cy="1015663"/>
          </a:xfrm>
          <a:prstGeom prst="rect">
            <a:avLst/>
          </a:prstGeom>
          <a:noFill/>
          <a:effectLst>
            <a:outerShdw dist="25400" dir="2700000" algn="tl" rotWithShape="0">
              <a:schemeClr val="tx2">
                <a:lumMod val="75000"/>
                <a:lumOff val="25000"/>
                <a:alpha val="1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 dirty="0" err="1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dddddddd</a:t>
            </a:r>
            <a:endParaRPr lang="zh-CN" altLang="en-US" sz="6000" b="1" spc="600" dirty="0"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143084-5B23-7797-3BFD-228EFB2C0981}"/>
              </a:ext>
            </a:extLst>
          </p:cNvPr>
          <p:cNvSpPr txBox="1"/>
          <p:nvPr/>
        </p:nvSpPr>
        <p:spPr>
          <a:xfrm>
            <a:off x="0" y="3749798"/>
            <a:ext cx="12192000" cy="400110"/>
          </a:xfrm>
          <a:prstGeom prst="rect">
            <a:avLst/>
          </a:prstGeom>
          <a:noFill/>
          <a:effectLst>
            <a:outerShdw dist="25400" dir="2700000" algn="tl" rotWithShape="0">
              <a:schemeClr val="tx2">
                <a:lumMod val="75000"/>
                <a:lumOff val="25000"/>
                <a:alpha val="1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600" dirty="0" err="1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dsdsdsdsdsdsdsds</a:t>
            </a:r>
            <a:endParaRPr lang="zh-CN" altLang="en-US" sz="2000" spc="600" dirty="0"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70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FB8BC3F-766E-CDA9-9742-DF49FF087956}"/>
              </a:ext>
            </a:extLst>
          </p:cNvPr>
          <p:cNvSpPr txBox="1"/>
          <p:nvPr/>
        </p:nvSpPr>
        <p:spPr>
          <a:xfrm>
            <a:off x="0" y="1166581"/>
            <a:ext cx="12191999" cy="523220"/>
          </a:xfrm>
          <a:prstGeom prst="rect">
            <a:avLst/>
          </a:prstGeom>
          <a:noFill/>
          <a:effectLst>
            <a:outerShdw dist="25400" dir="2700000" algn="tl" rotWithShape="0">
              <a:schemeClr val="tx2">
                <a:lumMod val="75000"/>
                <a:lumOff val="25000"/>
                <a:alpha val="1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C2DB2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 持 嘉 宾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1132BD-5026-DA07-689B-0E28B1CFC461}"/>
              </a:ext>
            </a:extLst>
          </p:cNvPr>
          <p:cNvGrpSpPr/>
          <p:nvPr/>
        </p:nvGrpSpPr>
        <p:grpSpPr>
          <a:xfrm>
            <a:off x="2796062" y="2153787"/>
            <a:ext cx="3047049" cy="2549961"/>
            <a:chOff x="2658807" y="2153787"/>
            <a:chExt cx="3047049" cy="254996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6756728-631D-4B23-A457-4FE8B20CA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9" b="5859"/>
            <a:stretch/>
          </p:blipFill>
          <p:spPr>
            <a:xfrm>
              <a:off x="3335942" y="2153787"/>
              <a:ext cx="1692779" cy="1692783"/>
            </a:xfrm>
            <a:custGeom>
              <a:avLst/>
              <a:gdLst>
                <a:gd name="connsiteX0" fmla="*/ 2118178 w 4236356"/>
                <a:gd name="connsiteY0" fmla="*/ 0 h 4236356"/>
                <a:gd name="connsiteX1" fmla="*/ 4236356 w 4236356"/>
                <a:gd name="connsiteY1" fmla="*/ 2118178 h 4236356"/>
                <a:gd name="connsiteX2" fmla="*/ 2118178 w 4236356"/>
                <a:gd name="connsiteY2" fmla="*/ 4236356 h 4236356"/>
                <a:gd name="connsiteX3" fmla="*/ 0 w 4236356"/>
                <a:gd name="connsiteY3" fmla="*/ 2118178 h 4236356"/>
                <a:gd name="connsiteX4" fmla="*/ 2118178 w 4236356"/>
                <a:gd name="connsiteY4" fmla="*/ 0 h 423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356" h="4236356">
                  <a:moveTo>
                    <a:pt x="2118178" y="0"/>
                  </a:moveTo>
                  <a:cubicBezTo>
                    <a:pt x="3288016" y="0"/>
                    <a:pt x="4236356" y="948341"/>
                    <a:pt x="4236356" y="2118178"/>
                  </a:cubicBezTo>
                  <a:cubicBezTo>
                    <a:pt x="4236356" y="3288015"/>
                    <a:pt x="3288016" y="4236356"/>
                    <a:pt x="2118178" y="4236356"/>
                  </a:cubicBezTo>
                  <a:cubicBezTo>
                    <a:pt x="948341" y="4236356"/>
                    <a:pt x="0" y="3288015"/>
                    <a:pt x="0" y="2118178"/>
                  </a:cubicBezTo>
                  <a:cubicBezTo>
                    <a:pt x="0" y="948341"/>
                    <a:pt x="948341" y="0"/>
                    <a:pt x="211817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BFCECA-7E73-B1DE-776B-53807B312BA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251057" y="3968838"/>
              <a:ext cx="1862549" cy="461665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tx2">
                  <a:lumMod val="75000"/>
                  <a:lumOff val="25000"/>
                  <a:alpha val="8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400" b="1" spc="300" dirty="0" err="1">
                  <a:solidFill>
                    <a:srgbClr val="0C2D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ddd</a:t>
              </a:r>
              <a:endParaRPr lang="zh-CN" altLang="en-US" sz="2400" b="1" spc="300" dirty="0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B88C69A-118E-6384-9C61-77100F30017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658807" y="4395971"/>
              <a:ext cx="3047049" cy="307777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tx2">
                  <a:lumMod val="75000"/>
                  <a:lumOff val="25000"/>
                  <a:alpha val="8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00" dirty="0" err="1">
                  <a:solidFill>
                    <a:srgbClr val="0C2D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dddddddddddd</a:t>
              </a:r>
              <a:endParaRPr lang="zh-CN" altLang="en-US" sz="1400" dirty="0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AD84F3D-9A08-F534-88FD-5AC213C4260A}"/>
              </a:ext>
            </a:extLst>
          </p:cNvPr>
          <p:cNvGrpSpPr/>
          <p:nvPr/>
        </p:nvGrpSpPr>
        <p:grpSpPr>
          <a:xfrm>
            <a:off x="6348887" y="2153787"/>
            <a:ext cx="3047049" cy="2549961"/>
            <a:chOff x="2658807" y="2153787"/>
            <a:chExt cx="3047049" cy="254996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9576869-FDB2-CFBE-6728-BF3C5875D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9" b="5859"/>
            <a:stretch/>
          </p:blipFill>
          <p:spPr>
            <a:xfrm>
              <a:off x="3335942" y="2153787"/>
              <a:ext cx="1692779" cy="1692783"/>
            </a:xfrm>
            <a:custGeom>
              <a:avLst/>
              <a:gdLst>
                <a:gd name="connsiteX0" fmla="*/ 2118178 w 4236356"/>
                <a:gd name="connsiteY0" fmla="*/ 0 h 4236356"/>
                <a:gd name="connsiteX1" fmla="*/ 4236356 w 4236356"/>
                <a:gd name="connsiteY1" fmla="*/ 2118178 h 4236356"/>
                <a:gd name="connsiteX2" fmla="*/ 2118178 w 4236356"/>
                <a:gd name="connsiteY2" fmla="*/ 4236356 h 4236356"/>
                <a:gd name="connsiteX3" fmla="*/ 0 w 4236356"/>
                <a:gd name="connsiteY3" fmla="*/ 2118178 h 4236356"/>
                <a:gd name="connsiteX4" fmla="*/ 2118178 w 4236356"/>
                <a:gd name="connsiteY4" fmla="*/ 0 h 423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356" h="4236356">
                  <a:moveTo>
                    <a:pt x="2118178" y="0"/>
                  </a:moveTo>
                  <a:cubicBezTo>
                    <a:pt x="3288016" y="0"/>
                    <a:pt x="4236356" y="948341"/>
                    <a:pt x="4236356" y="2118178"/>
                  </a:cubicBezTo>
                  <a:cubicBezTo>
                    <a:pt x="4236356" y="3288015"/>
                    <a:pt x="3288016" y="4236356"/>
                    <a:pt x="2118178" y="4236356"/>
                  </a:cubicBezTo>
                  <a:cubicBezTo>
                    <a:pt x="948341" y="4236356"/>
                    <a:pt x="0" y="3288015"/>
                    <a:pt x="0" y="2118178"/>
                  </a:cubicBezTo>
                  <a:cubicBezTo>
                    <a:pt x="0" y="948341"/>
                    <a:pt x="948341" y="0"/>
                    <a:pt x="211817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schemeClr val="tx2">
                  <a:lumMod val="75000"/>
                  <a:lumOff val="25000"/>
                  <a:alpha val="40000"/>
                </a:schemeClr>
              </a:outerShdw>
            </a:effectLst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C9ED4A5-26DD-122D-22BF-00CABC9C060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251057" y="3968838"/>
              <a:ext cx="1862549" cy="461665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tx2">
                  <a:lumMod val="75000"/>
                  <a:lumOff val="25000"/>
                  <a:alpha val="8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400" b="1" spc="300" dirty="0" err="1">
                  <a:solidFill>
                    <a:srgbClr val="0C2D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ddd</a:t>
              </a:r>
              <a:endParaRPr lang="zh-CN" altLang="en-US" sz="2400" b="1" spc="300" dirty="0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9032F58-DE5A-FD1B-FE4E-8B541BD671FF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658807" y="4395971"/>
              <a:ext cx="3047049" cy="307777"/>
            </a:xfrm>
            <a:prstGeom prst="rect">
              <a:avLst/>
            </a:prstGeom>
            <a:noFill/>
            <a:effectLst>
              <a:outerShdw dist="12700" dir="2700000" algn="tl" rotWithShape="0">
                <a:schemeClr val="tx2">
                  <a:lumMod val="75000"/>
                  <a:lumOff val="25000"/>
                  <a:alpha val="8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00" dirty="0" err="1">
                  <a:solidFill>
                    <a:srgbClr val="0C2D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dddddddddddd</a:t>
              </a:r>
              <a:endParaRPr lang="zh-CN" altLang="en-US" sz="1400" dirty="0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98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D9B3B9-B427-CFBD-00F1-9786125445A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0251" y="4687222"/>
            <a:ext cx="299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1400" dirty="0" err="1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dddddd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C2DB2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B25224-B108-4108-45B3-276A39DE2313}"/>
              </a:ext>
            </a:extLst>
          </p:cNvPr>
          <p:cNvGrpSpPr/>
          <p:nvPr/>
        </p:nvGrpSpPr>
        <p:grpSpPr>
          <a:xfrm>
            <a:off x="310770" y="2270427"/>
            <a:ext cx="2303977" cy="2529306"/>
            <a:chOff x="226695" y="1824990"/>
            <a:chExt cx="3116580" cy="3421380"/>
          </a:xfrm>
        </p:grpSpPr>
        <p:pic>
          <p:nvPicPr>
            <p:cNvPr id="4" name="图片 3" descr="头像-11">
              <a:extLst>
                <a:ext uri="{FF2B5EF4-FFF2-40B4-BE49-F238E27FC236}">
                  <a16:creationId xmlns:a16="http://schemas.microsoft.com/office/drawing/2014/main" id="{A7653773-FB23-350D-E0AF-09B3C9FBCF6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26695" y="4200525"/>
              <a:ext cx="3116580" cy="1045845"/>
            </a:xfrm>
            <a:prstGeom prst="rect">
              <a:avLst/>
            </a:prstGeom>
          </p:spPr>
        </p:pic>
        <p:pic>
          <p:nvPicPr>
            <p:cNvPr id="5" name="图片 4" descr="头像-17">
              <a:extLst>
                <a:ext uri="{FF2B5EF4-FFF2-40B4-BE49-F238E27FC236}">
                  <a16:creationId xmlns:a16="http://schemas.microsoft.com/office/drawing/2014/main" id="{BC135878-6E8E-0DBA-2827-51A399AF0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0735" y="1824990"/>
              <a:ext cx="2222500" cy="2722880"/>
            </a:xfrm>
            <a:prstGeom prst="rect">
              <a:avLst/>
            </a:prstGeom>
            <a:noFill/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39741CF-2770-6645-530B-5D5A77819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6" r="8136"/>
            <a:stretch/>
          </p:blipFill>
          <p:spPr>
            <a:xfrm>
              <a:off x="1081988" y="2041524"/>
              <a:ext cx="1745456" cy="2361407"/>
            </a:xfrm>
            <a:custGeom>
              <a:avLst/>
              <a:gdLst>
                <a:gd name="connsiteX0" fmla="*/ 356800 w 1745457"/>
                <a:gd name="connsiteY0" fmla="*/ 0 h 2361407"/>
                <a:gd name="connsiteX1" fmla="*/ 1745457 w 1745457"/>
                <a:gd name="connsiteY1" fmla="*/ 0 h 2361407"/>
                <a:gd name="connsiteX2" fmla="*/ 1745457 w 1745457"/>
                <a:gd name="connsiteY2" fmla="*/ 2361407 h 2361407"/>
                <a:gd name="connsiteX3" fmla="*/ 4762 w 1745457"/>
                <a:gd name="connsiteY3" fmla="*/ 2361407 h 2361407"/>
                <a:gd name="connsiteX4" fmla="*/ 0 w 1745457"/>
                <a:gd name="connsiteY4" fmla="*/ 318701 h 23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457" h="2361407">
                  <a:moveTo>
                    <a:pt x="356800" y="0"/>
                  </a:moveTo>
                  <a:lnTo>
                    <a:pt x="1745457" y="0"/>
                  </a:lnTo>
                  <a:lnTo>
                    <a:pt x="1745457" y="2361407"/>
                  </a:lnTo>
                  <a:lnTo>
                    <a:pt x="4762" y="2361407"/>
                  </a:lnTo>
                  <a:cubicBezTo>
                    <a:pt x="3175" y="1680505"/>
                    <a:pt x="1587" y="999603"/>
                    <a:pt x="0" y="318701"/>
                  </a:cubicBezTo>
                  <a:close/>
                </a:path>
              </a:pathLst>
            </a:cu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8A97741-D757-5F21-FA6A-0947D7AA669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9640" y="4286091"/>
            <a:ext cx="187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ddd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教授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B8BC3F-766E-CDA9-9742-DF49FF087956}"/>
              </a:ext>
            </a:extLst>
          </p:cNvPr>
          <p:cNvSpPr txBox="1"/>
          <p:nvPr/>
        </p:nvSpPr>
        <p:spPr>
          <a:xfrm>
            <a:off x="0" y="1166581"/>
            <a:ext cx="12191999" cy="523220"/>
          </a:xfrm>
          <a:prstGeom prst="rect">
            <a:avLst/>
          </a:prstGeom>
          <a:noFill/>
          <a:effectLst>
            <a:outerShdw dist="25400" dir="2700000" algn="tl" rotWithShape="0">
              <a:schemeClr val="tx2">
                <a:lumMod val="75000"/>
                <a:lumOff val="25000"/>
                <a:alpha val="1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C2DB2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主 持 嘉 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24BEFC-CB1A-6100-2578-537574C8320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44174" y="1811721"/>
            <a:ext cx="8761608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</a:t>
            </a:r>
            <a:endParaRPr lang="en-US" altLang="zh-CN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</a:t>
            </a:r>
            <a:endParaRPr lang="en-US" altLang="zh-CN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</a:t>
            </a:r>
            <a:endParaRPr lang="en-US" altLang="zh-CN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</a:t>
            </a:r>
            <a:endParaRPr lang="zh-CN" altLang="en-US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240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D9B3B9-B427-CFBD-00F1-9786125445A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0251" y="4449097"/>
            <a:ext cx="299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1400" dirty="0" err="1"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ddddddd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C2DB2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B25224-B108-4108-45B3-276A39DE2313}"/>
              </a:ext>
            </a:extLst>
          </p:cNvPr>
          <p:cNvGrpSpPr/>
          <p:nvPr/>
        </p:nvGrpSpPr>
        <p:grpSpPr>
          <a:xfrm>
            <a:off x="310770" y="2032302"/>
            <a:ext cx="2303977" cy="2529306"/>
            <a:chOff x="226695" y="1824990"/>
            <a:chExt cx="3116580" cy="3421380"/>
          </a:xfrm>
        </p:grpSpPr>
        <p:pic>
          <p:nvPicPr>
            <p:cNvPr id="4" name="图片 3" descr="头像-11">
              <a:extLst>
                <a:ext uri="{FF2B5EF4-FFF2-40B4-BE49-F238E27FC236}">
                  <a16:creationId xmlns:a16="http://schemas.microsoft.com/office/drawing/2014/main" id="{A7653773-FB23-350D-E0AF-09B3C9FBCF6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26695" y="4200525"/>
              <a:ext cx="3116580" cy="1045845"/>
            </a:xfrm>
            <a:prstGeom prst="rect">
              <a:avLst/>
            </a:prstGeom>
          </p:spPr>
        </p:pic>
        <p:pic>
          <p:nvPicPr>
            <p:cNvPr id="5" name="图片 4" descr="头像-17">
              <a:extLst>
                <a:ext uri="{FF2B5EF4-FFF2-40B4-BE49-F238E27FC236}">
                  <a16:creationId xmlns:a16="http://schemas.microsoft.com/office/drawing/2014/main" id="{BC135878-6E8E-0DBA-2827-51A399AF0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735" y="1824990"/>
              <a:ext cx="2222500" cy="2722880"/>
            </a:xfrm>
            <a:prstGeom prst="rect">
              <a:avLst/>
            </a:prstGeom>
            <a:noFill/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39741CF-2770-6645-530B-5D5A77819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6" r="8136"/>
            <a:stretch/>
          </p:blipFill>
          <p:spPr>
            <a:xfrm>
              <a:off x="1081988" y="2041524"/>
              <a:ext cx="1745456" cy="2361407"/>
            </a:xfrm>
            <a:custGeom>
              <a:avLst/>
              <a:gdLst>
                <a:gd name="connsiteX0" fmla="*/ 356800 w 1745457"/>
                <a:gd name="connsiteY0" fmla="*/ 0 h 2361407"/>
                <a:gd name="connsiteX1" fmla="*/ 1745457 w 1745457"/>
                <a:gd name="connsiteY1" fmla="*/ 0 h 2361407"/>
                <a:gd name="connsiteX2" fmla="*/ 1745457 w 1745457"/>
                <a:gd name="connsiteY2" fmla="*/ 2361407 h 2361407"/>
                <a:gd name="connsiteX3" fmla="*/ 4762 w 1745457"/>
                <a:gd name="connsiteY3" fmla="*/ 2361407 h 2361407"/>
                <a:gd name="connsiteX4" fmla="*/ 0 w 1745457"/>
                <a:gd name="connsiteY4" fmla="*/ 318701 h 23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457" h="2361407">
                  <a:moveTo>
                    <a:pt x="356800" y="0"/>
                  </a:moveTo>
                  <a:lnTo>
                    <a:pt x="1745457" y="0"/>
                  </a:lnTo>
                  <a:lnTo>
                    <a:pt x="1745457" y="2361407"/>
                  </a:lnTo>
                  <a:lnTo>
                    <a:pt x="4762" y="2361407"/>
                  </a:lnTo>
                  <a:cubicBezTo>
                    <a:pt x="3175" y="1680505"/>
                    <a:pt x="1587" y="999603"/>
                    <a:pt x="0" y="318701"/>
                  </a:cubicBezTo>
                  <a:close/>
                </a:path>
              </a:pathLst>
            </a:cu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8A97741-D757-5F21-FA6A-0947D7AA669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9640" y="4047966"/>
            <a:ext cx="187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ddd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教授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24BEFC-CB1A-6100-2578-537574C8320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44174" y="1564071"/>
            <a:ext cx="8761608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</a:t>
            </a:r>
            <a:endParaRPr lang="en-US" altLang="zh-CN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</a:t>
            </a:r>
            <a:endParaRPr lang="en-US" altLang="zh-CN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  <a:p>
            <a:pPr marL="252000" lvl="0" indent="-252000" algn="just" defTabSz="914400">
              <a:lnSpc>
                <a:spcPct val="130000"/>
              </a:lnSpc>
              <a:buFont typeface="宋体" panose="02010600030101010101" pitchFamily="2" charset="-122"/>
              <a:buChar char="◎"/>
              <a:defRPr/>
            </a:pPr>
            <a:r>
              <a:rPr lang="en-US" altLang="zh-CN" sz="1400" kern="0" spc="170" dirty="0" err="1">
                <a:ln w="11430"/>
                <a:solidFill>
                  <a:srgbClr val="0C2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</a:t>
            </a:r>
            <a:endParaRPr lang="zh-CN" altLang="en-US" sz="1400" kern="0" spc="170" dirty="0">
              <a:ln w="11430"/>
              <a:solidFill>
                <a:srgbClr val="0C2D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4D66E4-751E-007F-C235-45B660F6B6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62646" y="5460245"/>
            <a:ext cx="876160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30000"/>
              </a:lnSpc>
              <a:defRPr/>
            </a:pPr>
            <a:r>
              <a:rPr lang="zh-CN" altLang="en-US" sz="2000" b="1" kern="0" spc="170" dirty="0">
                <a:ln w="11430"/>
                <a:solidFill>
                  <a:srgbClr val="0922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讲题：</a:t>
            </a:r>
            <a:r>
              <a:rPr lang="en-US" altLang="zh-CN" sz="2000" b="1" kern="0" spc="170" dirty="0" err="1">
                <a:ln w="11430"/>
                <a:solidFill>
                  <a:srgbClr val="09228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ddddddddddddddddddd</a:t>
            </a:r>
            <a:endParaRPr lang="zh-CN" altLang="en-US" sz="2000" b="1" kern="0" spc="170" dirty="0">
              <a:ln w="11430"/>
              <a:solidFill>
                <a:srgbClr val="09228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4337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</Words>
  <Application>Microsoft Office PowerPoint</Application>
  <PresentationFormat>宽屏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 Light</vt:lpstr>
      <vt:lpstr>宋体</vt:lpstr>
      <vt:lpstr>微软雅黑</vt:lpstr>
      <vt:lpstr>Arial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Dawn</dc:creator>
  <cp:lastModifiedBy>qian Dawn</cp:lastModifiedBy>
  <cp:revision>3</cp:revision>
  <dcterms:created xsi:type="dcterms:W3CDTF">2025-07-31T08:55:08Z</dcterms:created>
  <dcterms:modified xsi:type="dcterms:W3CDTF">2025-07-31T09:22:17Z</dcterms:modified>
</cp:coreProperties>
</file>