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32425005" cy="4322508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tretch>
            <a:fillRect/>
          </a:stretch>
        </p:blipFill>
        <p:spPr>
          <a:xfrm rot="21600000">
            <a:off x="12700" y="12700"/>
            <a:ext cx="32400000" cy="43199986"/>
          </a:xfrm>
          <a:prstGeom prst="rect">
            <a:avLst/>
          </a:prstGeom>
        </p:spPr>
      </p:pic>
      <p:sp>
        <p:nvSpPr>
          <p:cNvPr id="4" name="textbox 4"/>
          <p:cNvSpPr/>
          <p:nvPr/>
        </p:nvSpPr>
        <p:spPr>
          <a:xfrm>
            <a:off x="1027345" y="8116053"/>
            <a:ext cx="14696439" cy="33242885"/>
          </a:xfrm>
          <a:prstGeom prst="roundRect">
            <a:avLst>
              <a:gd name="adj" fmla="val 1938"/>
            </a:avLst>
          </a:prstGeom>
          <a:noFill/>
          <a:ln w="15875" cap="flat">
            <a:solidFill>
              <a:srgbClr val="231916"/>
            </a:solidFill>
            <a:prstDash val="solid"/>
            <a:miter lim="0"/>
          </a:ln>
        </p:spPr>
        <p:txBody>
          <a:bodyPr vert="horz" wrap="square" lIns="0" tIns="0" rIns="0" bIns="0"/>
          <a:lstStyle/>
          <a:p>
            <a:pPr algn="l" rtl="0" eaLnBrk="0">
              <a:lnSpc>
                <a:spcPct val="104000"/>
              </a:lnSpc>
            </a:pPr>
            <a:endParaRPr sz="4000" b="1" kern="0" spc="400" dirty="0">
              <a:solidFill>
                <a:srgbClr val="0D39A4">
                  <a:alpha val="100000"/>
                </a:srgbClr>
              </a:solidFill>
              <a:latin typeface="微软雅黑" panose="020B0503020204020204" charset="-122"/>
              <a:ea typeface="微软雅黑" panose="020B0503020204020204" charset="-122"/>
              <a:cs typeface="微软雅黑" panose="020B0503020204020204" charset="-122"/>
            </a:endParaRPr>
          </a:p>
          <a:p>
            <a:pPr algn="ctr" rtl="0" eaLnBrk="0">
              <a:lnSpc>
                <a:spcPct val="9000"/>
              </a:lnSpc>
            </a:pPr>
            <a:endParaRPr sz="4000" b="1" kern="0" spc="400" dirty="0">
              <a:solidFill>
                <a:srgbClr val="0D39A4">
                  <a:alpha val="100000"/>
                </a:srgbClr>
              </a:solidFill>
              <a:latin typeface="微软雅黑" panose="020B0503020204020204" charset="-122"/>
              <a:ea typeface="微软雅黑" panose="020B0503020204020204" charset="-122"/>
              <a:cs typeface="微软雅黑" panose="020B0503020204020204" charset="-122"/>
            </a:endParaRPr>
          </a:p>
          <a:p>
            <a:pPr algn="ctr" rtl="0" eaLnBrk="0">
              <a:lnSpc>
                <a:spcPct val="9000"/>
              </a:lnSpc>
            </a:pPr>
            <a:endParaRPr sz="4000" b="1" kern="0" spc="400" dirty="0">
              <a:solidFill>
                <a:srgbClr val="0D39A4">
                  <a:alpha val="100000"/>
                </a:srgbClr>
              </a:solidFill>
              <a:latin typeface="微软雅黑" panose="020B0503020204020204" charset="-122"/>
              <a:ea typeface="微软雅黑" panose="020B0503020204020204" charset="-122"/>
              <a:cs typeface="微软雅黑" panose="020B0503020204020204" charset="-122"/>
            </a:endParaRPr>
          </a:p>
          <a:p>
            <a:pPr algn="ctr" rtl="0" eaLnBrk="0">
              <a:lnSpc>
                <a:spcPct val="9000"/>
              </a:lnSpc>
            </a:pPr>
            <a:endParaRPr sz="4000" b="1" kern="0" spc="400" dirty="0">
              <a:solidFill>
                <a:srgbClr val="0D39A4">
                  <a:alpha val="100000"/>
                </a:srgbClr>
              </a:solidFill>
              <a:latin typeface="微软雅黑" panose="020B0503020204020204" charset="-122"/>
              <a:ea typeface="微软雅黑" panose="020B0503020204020204" charset="-122"/>
              <a:cs typeface="微软雅黑" panose="020B0503020204020204" charset="-122"/>
            </a:endParaRPr>
          </a:p>
          <a:p>
            <a:pPr algn="ctr" rtl="0" eaLnBrk="0">
              <a:lnSpc>
                <a:spcPct val="9000"/>
              </a:lnSpc>
            </a:pPr>
            <a:r>
              <a:rPr sz="4000" b="1" kern="0" spc="400" dirty="0">
                <a:solidFill>
                  <a:srgbClr val="0D39A4">
                    <a:alpha val="100000"/>
                  </a:srgbClr>
                </a:solidFill>
                <a:latin typeface="微软雅黑" panose="020B0503020204020204" charset="-122"/>
                <a:ea typeface="微软雅黑" panose="020B0503020204020204" charset="-122"/>
                <a:cs typeface="微软雅黑" panose="020B0503020204020204" charset="-122"/>
              </a:rPr>
              <a:t>介绍 Introduction</a:t>
            </a:r>
            <a:endParaRPr sz="4000" b="1" kern="0" spc="400" dirty="0">
              <a:solidFill>
                <a:srgbClr val="0D39A4">
                  <a:alpha val="100000"/>
                </a:srgbClr>
              </a:solidFill>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4000"/>
              </a:lnSpc>
            </a:pPr>
            <a:endParaRPr sz="1000" dirty="0">
              <a:latin typeface="微软雅黑" panose="020B0503020204020204" charset="-122"/>
              <a:ea typeface="微软雅黑" panose="020B0503020204020204" charset="-122"/>
              <a:cs typeface="微软雅黑" panose="020B0503020204020204" charset="-122"/>
            </a:endParaRPr>
          </a:p>
          <a:p>
            <a:pPr marL="1661160" algn="l" rtl="0" eaLnBrk="0">
              <a:lnSpc>
                <a:spcPct val="82000"/>
              </a:lnSpc>
              <a:spcBef>
                <a:spcPts val="840"/>
              </a:spcBef>
            </a:pPr>
            <a:r>
              <a:rPr sz="2800" kern="0" spc="21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a:t>
            </a:r>
            <a:r>
              <a:rPr sz="2800" kern="0" spc="20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a:t>
            </a:r>
            <a:endParaRPr sz="2800" dirty="0">
              <a:latin typeface="微软雅黑" panose="020B0503020204020204" charset="-122"/>
              <a:ea typeface="微软雅黑" panose="020B0503020204020204" charset="-122"/>
              <a:cs typeface="微软雅黑" panose="020B0503020204020204" charset="-122"/>
            </a:endParaRPr>
          </a:p>
          <a:p>
            <a:pPr marL="617220" indent="1905" algn="l" rtl="0" eaLnBrk="0">
              <a:lnSpc>
                <a:spcPct val="112000"/>
              </a:lnSpc>
              <a:spcBef>
                <a:spcPts val="160"/>
              </a:spcBef>
            </a:pP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27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50" dirty="0">
                <a:solidFill>
                  <a:srgbClr val="1A1A1A">
                    <a:alpha val="100000"/>
                  </a:srgbClr>
                </a:solidFill>
                <a:latin typeface="微软雅黑" panose="020B0503020204020204" charset="-122"/>
                <a:ea typeface="微软雅黑" panose="020B0503020204020204" charset="-122"/>
                <a:cs typeface="微软雅黑" panose="020B0503020204020204" charset="-122"/>
              </a:rPr>
              <a:t>本。</a:t>
            </a:r>
            <a:endParaRPr sz="2800" dirty="0">
              <a:latin typeface="微软雅黑" panose="020B0503020204020204" charset="-122"/>
              <a:ea typeface="微软雅黑" panose="020B0503020204020204" charset="-122"/>
              <a:cs typeface="微软雅黑" panose="020B0503020204020204" charset="-122"/>
            </a:endParaRPr>
          </a:p>
          <a:p>
            <a:pPr marL="617855" indent="1043305" algn="l" rtl="0" eaLnBrk="0">
              <a:lnSpc>
                <a:spcPct val="111000"/>
              </a:lnSpc>
              <a:spcBef>
                <a:spcPts val="245"/>
              </a:spcBef>
            </a:pPr>
            <a:r>
              <a:rPr sz="2800" kern="0" spc="21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a:t>
            </a:r>
            <a:r>
              <a:rPr sz="2800" kern="0" spc="20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27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50" dirty="0">
                <a:solidFill>
                  <a:srgbClr val="1A1A1A">
                    <a:alpha val="100000"/>
                  </a:srgbClr>
                </a:solidFill>
                <a:latin typeface="微软雅黑" panose="020B0503020204020204" charset="-122"/>
                <a:ea typeface="微软雅黑" panose="020B0503020204020204" charset="-122"/>
                <a:cs typeface="微软雅黑" panose="020B0503020204020204" charset="-122"/>
              </a:rPr>
              <a:t>本。</a:t>
            </a:r>
            <a:endParaRPr sz="2800" dirty="0">
              <a:latin typeface="微软雅黑" panose="020B0503020204020204" charset="-122"/>
              <a:ea typeface="微软雅黑" panose="020B0503020204020204" charset="-122"/>
              <a:cs typeface="微软雅黑" panose="020B0503020204020204" charset="-122"/>
            </a:endParaRPr>
          </a:p>
          <a:p>
            <a:pPr marL="616585" indent="1043305" algn="l" rtl="0" eaLnBrk="0">
              <a:lnSpc>
                <a:spcPct val="111000"/>
              </a:lnSpc>
              <a:spcBef>
                <a:spcPts val="265"/>
              </a:spcBef>
            </a:pPr>
            <a:r>
              <a:rPr sz="2800" kern="0" spc="21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a:t>
            </a:r>
            <a:r>
              <a:rPr sz="2800" kern="0" spc="20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27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本文本文本文本文本文本文本文本文本文本文本文本文本文本文本文本文本文</a:t>
            </a:r>
            <a:endParaRPr sz="2800" dirty="0">
              <a:latin typeface="微软雅黑" panose="020B0503020204020204" charset="-122"/>
              <a:ea typeface="微软雅黑" panose="020B0503020204020204" charset="-122"/>
              <a:cs typeface="微软雅黑" panose="020B0503020204020204" charset="-122"/>
            </a:endParaRPr>
          </a:p>
          <a:p>
            <a:pPr algn="l" rtl="0" eaLnBrk="0">
              <a:lnSpc>
                <a:spcPct val="113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13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13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14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14000"/>
              </a:lnSpc>
            </a:pPr>
            <a:endParaRPr sz="1000" dirty="0">
              <a:latin typeface="微软雅黑" panose="020B0503020204020204" charset="-122"/>
              <a:ea typeface="微软雅黑" panose="020B0503020204020204" charset="-122"/>
              <a:cs typeface="微软雅黑" panose="020B0503020204020204" charset="-122"/>
            </a:endParaRPr>
          </a:p>
          <a:p>
            <a:pPr marL="4880610" algn="l" rtl="0" eaLnBrk="0">
              <a:lnSpc>
                <a:spcPts val="5280"/>
              </a:lnSpc>
              <a:spcBef>
                <a:spcPts val="1210"/>
              </a:spcBef>
            </a:pPr>
            <a:r>
              <a:rPr sz="4000" b="1" kern="0" spc="400" dirty="0">
                <a:solidFill>
                  <a:srgbClr val="0D39A4">
                    <a:alpha val="100000"/>
                  </a:srgbClr>
                </a:solidFill>
                <a:latin typeface="微软雅黑" panose="020B0503020204020204" charset="-122"/>
                <a:ea typeface="微软雅黑" panose="020B0503020204020204" charset="-122"/>
                <a:cs typeface="微软雅黑" panose="020B0503020204020204" charset="-122"/>
              </a:rPr>
              <a:t>实验方法 </a:t>
            </a:r>
            <a:r>
              <a:rPr sz="4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Methods</a:t>
            </a:r>
            <a:endParaRPr sz="4000" dirty="0">
              <a:latin typeface="微软雅黑" panose="020B0503020204020204" charset="-122"/>
              <a:ea typeface="微软雅黑" panose="020B0503020204020204" charset="-122"/>
              <a:cs typeface="微软雅黑" panose="020B0503020204020204" charset="-122"/>
            </a:endParaRPr>
          </a:p>
          <a:p>
            <a:pPr algn="l" rtl="0" eaLnBrk="0">
              <a:lnSpc>
                <a:spcPct val="183000"/>
              </a:lnSpc>
            </a:pPr>
            <a:endParaRPr sz="1000" dirty="0">
              <a:latin typeface="微软雅黑" panose="020B0503020204020204" charset="-122"/>
              <a:ea typeface="微软雅黑" panose="020B0503020204020204" charset="-122"/>
              <a:cs typeface="微软雅黑" panose="020B0503020204020204" charset="-122"/>
            </a:endParaRPr>
          </a:p>
          <a:p>
            <a:pPr marL="1661795" algn="l" rtl="0" eaLnBrk="0">
              <a:lnSpc>
                <a:spcPct val="82000"/>
              </a:lnSpc>
              <a:spcBef>
                <a:spcPts val="845"/>
              </a:spcBef>
            </a:pPr>
            <a:r>
              <a:rPr sz="2800" kern="0" spc="21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a:t>
            </a:r>
            <a:r>
              <a:rPr sz="2800" kern="0" spc="20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a:t>
            </a:r>
            <a:endParaRPr sz="2800" dirty="0">
              <a:latin typeface="微软雅黑" panose="020B0503020204020204" charset="-122"/>
              <a:ea typeface="微软雅黑" panose="020B0503020204020204" charset="-122"/>
              <a:cs typeface="微软雅黑" panose="020B0503020204020204" charset="-122"/>
            </a:endParaRPr>
          </a:p>
          <a:p>
            <a:pPr marL="617855" indent="1905" algn="l" rtl="0" eaLnBrk="0">
              <a:lnSpc>
                <a:spcPct val="112000"/>
              </a:lnSpc>
              <a:spcBef>
                <a:spcPts val="160"/>
              </a:spcBef>
            </a:pP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27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50" dirty="0">
                <a:solidFill>
                  <a:srgbClr val="1A1A1A">
                    <a:alpha val="100000"/>
                  </a:srgbClr>
                </a:solidFill>
                <a:latin typeface="微软雅黑" panose="020B0503020204020204" charset="-122"/>
                <a:ea typeface="微软雅黑" panose="020B0503020204020204" charset="-122"/>
                <a:cs typeface="微软雅黑" panose="020B0503020204020204" charset="-122"/>
              </a:rPr>
              <a:t>本。</a:t>
            </a:r>
            <a:endParaRPr sz="2800" dirty="0">
              <a:latin typeface="微软雅黑" panose="020B0503020204020204" charset="-122"/>
              <a:ea typeface="微软雅黑" panose="020B0503020204020204" charset="-122"/>
              <a:cs typeface="微软雅黑" panose="020B0503020204020204" charset="-122"/>
            </a:endParaRPr>
          </a:p>
          <a:p>
            <a:pPr marL="617220" indent="1043305" algn="l" rtl="0" eaLnBrk="0">
              <a:lnSpc>
                <a:spcPct val="111000"/>
              </a:lnSpc>
              <a:spcBef>
                <a:spcPts val="245"/>
              </a:spcBef>
            </a:pPr>
            <a:r>
              <a:rPr sz="2800" kern="0" spc="21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a:t>
            </a:r>
            <a:r>
              <a:rPr sz="2800" kern="0" spc="20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27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50" dirty="0">
                <a:solidFill>
                  <a:srgbClr val="1A1A1A">
                    <a:alpha val="100000"/>
                  </a:srgbClr>
                </a:solidFill>
                <a:latin typeface="微软雅黑" panose="020B0503020204020204" charset="-122"/>
                <a:ea typeface="微软雅黑" panose="020B0503020204020204" charset="-122"/>
                <a:cs typeface="微软雅黑" panose="020B0503020204020204" charset="-122"/>
              </a:rPr>
              <a:t>本。</a:t>
            </a:r>
            <a:endParaRPr sz="2800" dirty="0">
              <a:latin typeface="微软雅黑" panose="020B0503020204020204" charset="-122"/>
              <a:ea typeface="微软雅黑" panose="020B0503020204020204" charset="-122"/>
              <a:cs typeface="微软雅黑" panose="020B0503020204020204" charset="-122"/>
            </a:endParaRPr>
          </a:p>
        </p:txBody>
      </p:sp>
      <p:graphicFrame>
        <p:nvGraphicFramePr>
          <p:cNvPr id="6" name="table 6"/>
          <p:cNvGraphicFramePr>
            <a:graphicFrameLocks noGrp="1"/>
          </p:cNvGraphicFramePr>
          <p:nvPr/>
        </p:nvGraphicFramePr>
        <p:xfrm>
          <a:off x="16553670" y="8120815"/>
          <a:ext cx="14686280" cy="33232728"/>
        </p:xfrm>
        <a:graphic>
          <a:graphicData uri="http://schemas.openxmlformats.org/drawingml/2006/table">
            <a:tbl>
              <a:tblPr/>
              <a:tblGrid>
                <a:gridCol w="7343140"/>
                <a:gridCol w="7343140"/>
              </a:tblGrid>
              <a:tr h="13159105">
                <a:tc gridSpan="2">
                  <a:txBody>
                    <a:bodyPr/>
                    <a:lstStyle/>
                    <a:p>
                      <a:pPr algn="l" rtl="0" eaLnBrk="0">
                        <a:lnSpc>
                          <a:spcPct val="148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48000"/>
                        </a:lnSpc>
                      </a:pPr>
                      <a:endParaRPr sz="1000" dirty="0">
                        <a:latin typeface="微软雅黑" panose="020B0503020204020204" charset="-122"/>
                        <a:ea typeface="微软雅黑" panose="020B0503020204020204" charset="-122"/>
                        <a:cs typeface="微软雅黑" panose="020B0503020204020204" charset="-122"/>
                      </a:endParaRPr>
                    </a:p>
                    <a:p>
                      <a:pPr marL="5202555" algn="l" rtl="0" eaLnBrk="0">
                        <a:lnSpc>
                          <a:spcPts val="5280"/>
                        </a:lnSpc>
                        <a:spcBef>
                          <a:spcPts val="5"/>
                        </a:spcBef>
                      </a:pPr>
                      <a:r>
                        <a:rPr sz="4000" b="1" kern="0" spc="390" dirty="0">
                          <a:solidFill>
                            <a:srgbClr val="0D39A4">
                              <a:alpha val="100000"/>
                            </a:srgbClr>
                          </a:solidFill>
                          <a:latin typeface="微软雅黑" panose="020B0503020204020204" charset="-122"/>
                          <a:ea typeface="微软雅黑" panose="020B0503020204020204" charset="-122"/>
                          <a:cs typeface="微软雅黑" panose="020B0503020204020204" charset="-122"/>
                        </a:rPr>
                        <a:t>实验成果</a:t>
                      </a:r>
                      <a:r>
                        <a:rPr sz="4000" b="1" kern="0" spc="340" dirty="0">
                          <a:solidFill>
                            <a:srgbClr val="0D39A4">
                              <a:alpha val="100000"/>
                            </a:srgbClr>
                          </a:solidFill>
                          <a:latin typeface="微软雅黑" panose="020B0503020204020204" charset="-122"/>
                          <a:ea typeface="微软雅黑" panose="020B0503020204020204" charset="-122"/>
                          <a:cs typeface="微软雅黑" panose="020B0503020204020204" charset="-122"/>
                        </a:rPr>
                        <a:t> </a:t>
                      </a:r>
                      <a:r>
                        <a:rPr sz="4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Results</a:t>
                      </a:r>
                      <a:endParaRPr sz="4000" dirty="0">
                        <a:latin typeface="微软雅黑" panose="020B0503020204020204" charset="-122"/>
                        <a:ea typeface="微软雅黑" panose="020B0503020204020204" charset="-122"/>
                        <a:cs typeface="微软雅黑" panose="020B0503020204020204" charset="-122"/>
                      </a:endParaRPr>
                    </a:p>
                    <a:p>
                      <a:pPr algn="l" rtl="0" eaLnBrk="0">
                        <a:lnSpc>
                          <a:spcPct val="183000"/>
                        </a:lnSpc>
                      </a:pPr>
                      <a:endParaRPr sz="1000" dirty="0">
                        <a:latin typeface="微软雅黑" panose="020B0503020204020204" charset="-122"/>
                        <a:ea typeface="微软雅黑" panose="020B0503020204020204" charset="-122"/>
                        <a:cs typeface="微软雅黑" panose="020B0503020204020204" charset="-122"/>
                      </a:endParaRPr>
                    </a:p>
                    <a:p>
                      <a:pPr marL="1758315" algn="l" rtl="0" eaLnBrk="0">
                        <a:lnSpc>
                          <a:spcPct val="82000"/>
                        </a:lnSpc>
                        <a:spcBef>
                          <a:spcPts val="845"/>
                        </a:spcBef>
                      </a:pPr>
                      <a:r>
                        <a:rPr sz="2800" kern="0" spc="21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a:t>
                      </a:r>
                      <a:r>
                        <a:rPr sz="2800" kern="0" spc="20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a:t>
                      </a:r>
                      <a:endParaRPr sz="2800" dirty="0">
                        <a:latin typeface="微软雅黑" panose="020B0503020204020204" charset="-122"/>
                        <a:ea typeface="微软雅黑" panose="020B0503020204020204" charset="-122"/>
                        <a:cs typeface="微软雅黑" panose="020B0503020204020204" charset="-122"/>
                      </a:endParaRPr>
                    </a:p>
                    <a:p>
                      <a:pPr marL="714375" indent="1905" algn="l" rtl="0" eaLnBrk="0">
                        <a:lnSpc>
                          <a:spcPct val="112000"/>
                        </a:lnSpc>
                        <a:spcBef>
                          <a:spcPts val="160"/>
                        </a:spcBef>
                      </a:pP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27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50" dirty="0">
                          <a:solidFill>
                            <a:srgbClr val="1A1A1A">
                              <a:alpha val="100000"/>
                            </a:srgbClr>
                          </a:solidFill>
                          <a:latin typeface="微软雅黑" panose="020B0503020204020204" charset="-122"/>
                          <a:ea typeface="微软雅黑" panose="020B0503020204020204" charset="-122"/>
                          <a:cs typeface="微软雅黑" panose="020B0503020204020204" charset="-122"/>
                        </a:rPr>
                        <a:t>本。</a:t>
                      </a:r>
                      <a:endParaRPr sz="2800" dirty="0">
                        <a:latin typeface="微软雅黑" panose="020B0503020204020204" charset="-122"/>
                        <a:ea typeface="微软雅黑" panose="020B0503020204020204" charset="-122"/>
                        <a:cs typeface="微软雅黑" panose="020B0503020204020204" charset="-122"/>
                      </a:endParaRPr>
                    </a:p>
                    <a:p>
                      <a:pPr marL="713740" indent="1043305" algn="l" rtl="0" eaLnBrk="0">
                        <a:lnSpc>
                          <a:spcPct val="111000"/>
                        </a:lnSpc>
                        <a:spcBef>
                          <a:spcPts val="245"/>
                        </a:spcBef>
                      </a:pPr>
                      <a:r>
                        <a:rPr sz="2800" kern="0" spc="21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a:t>
                      </a:r>
                      <a:r>
                        <a:rPr sz="2800" kern="0" spc="20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27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50" dirty="0">
                          <a:solidFill>
                            <a:srgbClr val="1A1A1A">
                              <a:alpha val="100000"/>
                            </a:srgbClr>
                          </a:solidFill>
                          <a:latin typeface="微软雅黑" panose="020B0503020204020204" charset="-122"/>
                          <a:ea typeface="微软雅黑" panose="020B0503020204020204" charset="-122"/>
                          <a:cs typeface="微软雅黑" panose="020B0503020204020204" charset="-122"/>
                        </a:rPr>
                        <a:t>本。</a:t>
                      </a:r>
                      <a:endParaRPr sz="2800" dirty="0">
                        <a:latin typeface="微软雅黑" panose="020B0503020204020204" charset="-122"/>
                        <a:ea typeface="微软雅黑" panose="020B0503020204020204" charset="-122"/>
                        <a:cs typeface="微软雅黑" panose="020B0503020204020204" charset="-122"/>
                      </a:endParaRPr>
                    </a:p>
                  </a:txBody>
                  <a:tcPr marL="0" marR="0" marT="0" marB="0" vert="horz">
                    <a:lnL w="15875" cap="flat" cmpd="sng" algn="ctr">
                      <a:solidFill>
                        <a:srgbClr val="231916"/>
                      </a:solidFill>
                      <a:prstDash val="solid"/>
                      <a:round/>
                      <a:headEnd type="none" w="med" len="med"/>
                      <a:tailEnd type="none" w="med" len="med"/>
                    </a:lnL>
                    <a:lnR w="15875" cap="flat" cmpd="sng" algn="ctr">
                      <a:solidFill>
                        <a:srgbClr val="231916"/>
                      </a:solidFill>
                      <a:prstDash val="solid"/>
                      <a:round/>
                      <a:headEnd type="none" w="med" len="med"/>
                      <a:tailEnd type="none" w="med" len="med"/>
                    </a:lnR>
                    <a:lnT w="15875" cap="flat" cmpd="sng" algn="ctr">
                      <a:solidFill>
                        <a:srgbClr val="231916"/>
                      </a:solidFill>
                      <a:prstDash val="solid"/>
                      <a:round/>
                      <a:headEnd type="none" w="med" len="med"/>
                      <a:tailEnd type="none" w="med" len="med"/>
                    </a:lnT>
                    <a:lnB>
                      <a:noFill/>
                    </a:lnB>
                  </a:tcPr>
                </a:tc>
                <a:tc hMerge="1">
                  <a:tcPr marL="0" marR="0" marT="0" marB="0" vert="horz">
                    <a:lnL w="15875" cap="flat" cmpd="sng" algn="ctr">
                      <a:solidFill>
                        <a:srgbClr val="231916"/>
                      </a:solidFill>
                      <a:prstDash val="solid"/>
                      <a:round/>
                      <a:headEnd type="none" w="med" len="med"/>
                      <a:tailEnd type="none" w="med" len="med"/>
                    </a:lnL>
                    <a:lnR w="15875" cap="flat" cmpd="sng" algn="ctr">
                      <a:solidFill>
                        <a:srgbClr val="231916"/>
                      </a:solidFill>
                      <a:prstDash val="solid"/>
                      <a:round/>
                      <a:headEnd type="none" w="med" len="med"/>
                      <a:tailEnd type="none" w="med" len="med"/>
                    </a:lnR>
                    <a:lnT w="15875" cap="flat" cmpd="sng" algn="ctr">
                      <a:solidFill>
                        <a:srgbClr val="231916"/>
                      </a:solidFill>
                      <a:prstDash val="solid"/>
                      <a:round/>
                      <a:headEnd type="none" w="med" len="med"/>
                      <a:tailEnd type="none" w="med" len="med"/>
                    </a:lnT>
                    <a:lnB>
                      <a:noFill/>
                    </a:lnB>
                  </a:tcPr>
                </a:tc>
              </a:tr>
              <a:tr h="6346189">
                <a:tc>
                  <a:txBody>
                    <a:bodyPr/>
                    <a:lstStyle/>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1000" dirty="0">
                        <a:latin typeface="微软雅黑" panose="020B0503020204020204" charset="-122"/>
                        <a:ea typeface="微软雅黑" panose="020B0503020204020204" charset="-122"/>
                        <a:cs typeface="微软雅黑" panose="020B0503020204020204" charset="-122"/>
                      </a:endParaRPr>
                    </a:p>
                    <a:p>
                      <a:pPr marL="2546350" algn="l" rtl="0" eaLnBrk="0">
                        <a:lnSpc>
                          <a:spcPts val="3615"/>
                        </a:lnSpc>
                        <a:spcBef>
                          <a:spcPts val="5"/>
                        </a:spcBef>
                      </a:pPr>
                      <a:r>
                        <a:rPr sz="2800" kern="0" spc="300" dirty="0">
                          <a:solidFill>
                            <a:srgbClr val="1A1A1A">
                              <a:alpha val="100000"/>
                            </a:srgbClr>
                          </a:solidFill>
                          <a:latin typeface="微软雅黑" panose="020B0503020204020204" charset="-122"/>
                          <a:ea typeface="微软雅黑" panose="020B0503020204020204" charset="-122"/>
                          <a:cs typeface="微软雅黑" panose="020B0503020204020204" charset="-122"/>
                        </a:rPr>
                        <a:t>插图</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Figure</a:t>
                      </a:r>
                      <a:r>
                        <a:rPr sz="2800" kern="0" spc="300" dirty="0">
                          <a:solidFill>
                            <a:srgbClr val="1A1A1A">
                              <a:alpha val="100000"/>
                            </a:srgbClr>
                          </a:solidFill>
                          <a:latin typeface="微软雅黑" panose="020B0503020204020204" charset="-122"/>
                          <a:ea typeface="微软雅黑" panose="020B0503020204020204" charset="-122"/>
                          <a:cs typeface="微软雅黑" panose="020B0503020204020204" charset="-122"/>
                        </a:rPr>
                        <a:t>#1</a:t>
                      </a:r>
                      <a:endParaRPr sz="2800" dirty="0">
                        <a:latin typeface="微软雅黑" panose="020B0503020204020204" charset="-122"/>
                        <a:ea typeface="微软雅黑" panose="020B0503020204020204" charset="-122"/>
                        <a:cs typeface="微软雅黑" panose="020B0503020204020204" charset="-122"/>
                      </a:endParaRPr>
                    </a:p>
                  </a:txBody>
                  <a:tcPr marL="0" marR="0" marT="0" marB="0" vert="horz">
                    <a:lnL w="15875" cap="flat" cmpd="sng" algn="ctr">
                      <a:solidFill>
                        <a:srgbClr val="231916"/>
                      </a:solidFill>
                      <a:prstDash val="solid"/>
                      <a:round/>
                      <a:headEnd type="none" w="med" len="med"/>
                      <a:tailEnd type="none" w="med" len="med"/>
                    </a:lnL>
                    <a:lnR>
                      <a:noFill/>
                    </a:lnR>
                    <a:lnT>
                      <a:noFill/>
                    </a:lnT>
                    <a:lnB>
                      <a:noFill/>
                    </a:lnB>
                  </a:tcPr>
                </a:tc>
                <a:tc>
                  <a:txBody>
                    <a:bodyPr/>
                    <a:lstStyle/>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1000" dirty="0">
                        <a:latin typeface="微软雅黑" panose="020B0503020204020204" charset="-122"/>
                        <a:ea typeface="微软雅黑" panose="020B0503020204020204" charset="-122"/>
                        <a:cs typeface="微软雅黑" panose="020B0503020204020204" charset="-122"/>
                      </a:endParaRPr>
                    </a:p>
                    <a:p>
                      <a:pPr marL="2341880" algn="l" rtl="0" eaLnBrk="0">
                        <a:lnSpc>
                          <a:spcPts val="3615"/>
                        </a:lnSpc>
                        <a:spcBef>
                          <a:spcPts val="5"/>
                        </a:spcBef>
                      </a:pPr>
                      <a:r>
                        <a:rPr sz="2800" kern="0" spc="210" dirty="0">
                          <a:solidFill>
                            <a:srgbClr val="1A1A1A">
                              <a:alpha val="100000"/>
                            </a:srgbClr>
                          </a:solidFill>
                          <a:latin typeface="微软雅黑" panose="020B0503020204020204" charset="-122"/>
                          <a:ea typeface="微软雅黑" panose="020B0503020204020204" charset="-122"/>
                          <a:cs typeface="微软雅黑" panose="020B0503020204020204" charset="-122"/>
                        </a:rPr>
                        <a:t>插图</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Figure</a:t>
                      </a:r>
                      <a:r>
                        <a:rPr sz="2800" kern="0" spc="210" dirty="0">
                          <a:solidFill>
                            <a:srgbClr val="1A1A1A">
                              <a:alpha val="100000"/>
                            </a:srgbClr>
                          </a:solidFill>
                          <a:latin typeface="微软雅黑" panose="020B0503020204020204" charset="-122"/>
                          <a:ea typeface="微软雅黑" panose="020B0503020204020204" charset="-122"/>
                          <a:cs typeface="微软雅黑" panose="020B0503020204020204" charset="-122"/>
                        </a:rPr>
                        <a:t> #2</a:t>
                      </a:r>
                      <a:endParaRPr sz="2800" dirty="0">
                        <a:latin typeface="微软雅黑" panose="020B0503020204020204" charset="-122"/>
                        <a:ea typeface="微软雅黑" panose="020B0503020204020204" charset="-122"/>
                        <a:cs typeface="微软雅黑" panose="020B0503020204020204" charset="-122"/>
                      </a:endParaRPr>
                    </a:p>
                  </a:txBody>
                  <a:tcPr marL="0" marR="0" marT="0" marB="0" vert="horz">
                    <a:lnL>
                      <a:noFill/>
                    </a:lnL>
                    <a:lnR w="15875" cap="flat" cmpd="sng" algn="ctr">
                      <a:solidFill>
                        <a:srgbClr val="231916"/>
                      </a:solidFill>
                      <a:prstDash val="solid"/>
                      <a:round/>
                      <a:headEnd type="none" w="med" len="med"/>
                      <a:tailEnd type="none" w="med" len="med"/>
                    </a:lnR>
                    <a:lnT>
                      <a:noFill/>
                    </a:lnT>
                    <a:lnB>
                      <a:noFill/>
                    </a:lnB>
                  </a:tcPr>
                </a:tc>
              </a:tr>
              <a:tr h="13727430">
                <a:tc gridSpan="2">
                  <a:txBody>
                    <a:bodyPr/>
                    <a:lstStyle/>
                    <a:p>
                      <a:pPr algn="l" rtl="0" eaLnBrk="0">
                        <a:lnSpc>
                          <a:spcPct val="119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2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2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7000"/>
                        </a:lnSpc>
                      </a:pPr>
                      <a:endParaRPr sz="100" dirty="0">
                        <a:latin typeface="微软雅黑" panose="020B0503020204020204" charset="-122"/>
                        <a:ea typeface="微软雅黑" panose="020B0503020204020204" charset="-122"/>
                        <a:cs typeface="微软雅黑" panose="020B0503020204020204" charset="-122"/>
                      </a:endParaRPr>
                    </a:p>
                    <a:p>
                      <a:pPr marL="4525010" algn="l" rtl="0" eaLnBrk="0">
                        <a:lnSpc>
                          <a:spcPts val="5280"/>
                        </a:lnSpc>
                      </a:pPr>
                      <a:r>
                        <a:rPr sz="4000" b="1" kern="0" spc="590" dirty="0">
                          <a:solidFill>
                            <a:srgbClr val="0D39A4">
                              <a:alpha val="100000"/>
                            </a:srgbClr>
                          </a:solidFill>
                          <a:latin typeface="微软雅黑" panose="020B0503020204020204" charset="-122"/>
                          <a:ea typeface="微软雅黑" panose="020B0503020204020204" charset="-122"/>
                          <a:cs typeface="微软雅黑" panose="020B0503020204020204" charset="-122"/>
                        </a:rPr>
                        <a:t>实验结论 </a:t>
                      </a:r>
                      <a:r>
                        <a:rPr sz="4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Conclusions</a:t>
                      </a:r>
                      <a:endParaRPr sz="4000" dirty="0">
                        <a:latin typeface="微软雅黑" panose="020B0503020204020204" charset="-122"/>
                        <a:ea typeface="微软雅黑" panose="020B0503020204020204" charset="-122"/>
                        <a:cs typeface="微软雅黑" panose="020B0503020204020204" charset="-122"/>
                      </a:endParaRPr>
                    </a:p>
                    <a:p>
                      <a:pPr algn="l" rtl="0" eaLnBrk="0">
                        <a:lnSpc>
                          <a:spcPct val="183000"/>
                        </a:lnSpc>
                      </a:pPr>
                      <a:endParaRPr sz="1000" dirty="0">
                        <a:latin typeface="微软雅黑" panose="020B0503020204020204" charset="-122"/>
                        <a:ea typeface="微软雅黑" panose="020B0503020204020204" charset="-122"/>
                        <a:cs typeface="微软雅黑" panose="020B0503020204020204" charset="-122"/>
                      </a:endParaRPr>
                    </a:p>
                    <a:p>
                      <a:pPr marL="1758315" algn="l" rtl="0" eaLnBrk="0">
                        <a:lnSpc>
                          <a:spcPct val="82000"/>
                        </a:lnSpc>
                        <a:spcBef>
                          <a:spcPts val="845"/>
                        </a:spcBef>
                      </a:pPr>
                      <a:r>
                        <a:rPr sz="2800" kern="0" spc="21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a:t>
                      </a:r>
                      <a:r>
                        <a:rPr sz="2800" kern="0" spc="20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a:t>
                      </a:r>
                      <a:endParaRPr sz="2800" dirty="0">
                        <a:latin typeface="微软雅黑" panose="020B0503020204020204" charset="-122"/>
                        <a:ea typeface="微软雅黑" panose="020B0503020204020204" charset="-122"/>
                        <a:cs typeface="微软雅黑" panose="020B0503020204020204" charset="-122"/>
                      </a:endParaRPr>
                    </a:p>
                    <a:p>
                      <a:pPr marL="714375" indent="1905" algn="l" rtl="0" eaLnBrk="0">
                        <a:lnSpc>
                          <a:spcPct val="112000"/>
                        </a:lnSpc>
                        <a:spcBef>
                          <a:spcPts val="160"/>
                        </a:spcBef>
                      </a:pP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27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50" dirty="0">
                          <a:solidFill>
                            <a:srgbClr val="1A1A1A">
                              <a:alpha val="100000"/>
                            </a:srgbClr>
                          </a:solidFill>
                          <a:latin typeface="微软雅黑" panose="020B0503020204020204" charset="-122"/>
                          <a:ea typeface="微软雅黑" panose="020B0503020204020204" charset="-122"/>
                          <a:cs typeface="微软雅黑" panose="020B0503020204020204" charset="-122"/>
                        </a:rPr>
                        <a:t>本。</a:t>
                      </a:r>
                      <a:endParaRPr sz="2800" dirty="0">
                        <a:latin typeface="微软雅黑" panose="020B0503020204020204" charset="-122"/>
                        <a:ea typeface="微软雅黑" panose="020B0503020204020204" charset="-122"/>
                        <a:cs typeface="微软雅黑" panose="020B0503020204020204" charset="-122"/>
                      </a:endParaRPr>
                    </a:p>
                    <a:p>
                      <a:pPr marL="713740" indent="1043305" algn="l" rtl="0" eaLnBrk="0">
                        <a:lnSpc>
                          <a:spcPct val="111000"/>
                        </a:lnSpc>
                        <a:spcBef>
                          <a:spcPts val="245"/>
                        </a:spcBef>
                      </a:pPr>
                      <a:r>
                        <a:rPr sz="2800" kern="0" spc="21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a:t>
                      </a:r>
                      <a:r>
                        <a:rPr sz="2800" kern="0" spc="20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文本文本文本文本文本文本文本文本文本文本文本文本</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190" dirty="0">
                          <a:solidFill>
                            <a:srgbClr val="1A1A1A">
                              <a:alpha val="100000"/>
                            </a:srgbClr>
                          </a:solidFill>
                          <a:latin typeface="微软雅黑" panose="020B0503020204020204" charset="-122"/>
                          <a:ea typeface="微软雅黑" panose="020B0503020204020204" charset="-122"/>
                          <a:cs typeface="微软雅黑" panose="020B0503020204020204" charset="-122"/>
                        </a:rPr>
                        <a:t>文本文本文本文本文本文</a:t>
                      </a:r>
                      <a:r>
                        <a:rPr sz="2800" kern="0" spc="18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a:t>
                      </a:r>
                      <a:r>
                        <a:rPr sz="2800" kern="0" spc="-1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270" dirty="0">
                          <a:solidFill>
                            <a:srgbClr val="1A1A1A">
                              <a:alpha val="100000"/>
                            </a:srgbClr>
                          </a:solidFill>
                          <a:latin typeface="微软雅黑" panose="020B0503020204020204" charset="-122"/>
                          <a:ea typeface="微软雅黑" panose="020B0503020204020204" charset="-122"/>
                          <a:cs typeface="微软雅黑" panose="020B0503020204020204" charset="-122"/>
                        </a:rPr>
                        <a:t>本文本文本文本文本文本文本文本文本文本文本文本文本文本文本文本文本文</a:t>
                      </a:r>
                      <a:r>
                        <a:rPr sz="2800" kern="0" spc="0" dirty="0">
                          <a:solidFill>
                            <a:srgbClr val="1A1A1A">
                              <a:alpha val="100000"/>
                            </a:srgbClr>
                          </a:solidFill>
                          <a:latin typeface="微软雅黑" panose="020B0503020204020204" charset="-122"/>
                          <a:ea typeface="微软雅黑" panose="020B0503020204020204" charset="-122"/>
                          <a:cs typeface="微软雅黑" panose="020B0503020204020204" charset="-122"/>
                        </a:rPr>
                        <a:t>    </a:t>
                      </a:r>
                      <a:r>
                        <a:rPr sz="2800" kern="0" spc="50" dirty="0">
                          <a:solidFill>
                            <a:srgbClr val="1A1A1A">
                              <a:alpha val="100000"/>
                            </a:srgbClr>
                          </a:solidFill>
                          <a:latin typeface="微软雅黑" panose="020B0503020204020204" charset="-122"/>
                          <a:ea typeface="微软雅黑" panose="020B0503020204020204" charset="-122"/>
                          <a:cs typeface="微软雅黑" panose="020B0503020204020204" charset="-122"/>
                        </a:rPr>
                        <a:t>本。</a:t>
                      </a:r>
                      <a:endParaRPr sz="2800" dirty="0">
                        <a:latin typeface="微软雅黑" panose="020B0503020204020204" charset="-122"/>
                        <a:ea typeface="微软雅黑" panose="020B0503020204020204" charset="-122"/>
                        <a:cs typeface="微软雅黑" panose="020B0503020204020204" charset="-122"/>
                      </a:endParaRPr>
                    </a:p>
                  </a:txBody>
                  <a:tcPr marL="0" marR="0" marT="0" marB="0" vert="horz">
                    <a:lnL w="15875" cap="flat" cmpd="sng" algn="ctr">
                      <a:solidFill>
                        <a:srgbClr val="231916"/>
                      </a:solidFill>
                      <a:prstDash val="solid"/>
                      <a:round/>
                      <a:headEnd type="none" w="med" len="med"/>
                      <a:tailEnd type="none" w="med" len="med"/>
                    </a:lnL>
                    <a:lnR w="15875" cap="flat" cmpd="sng" algn="ctr">
                      <a:solidFill>
                        <a:srgbClr val="231916"/>
                      </a:solidFill>
                      <a:prstDash val="solid"/>
                      <a:round/>
                      <a:headEnd type="none" w="med" len="med"/>
                      <a:tailEnd type="none" w="med" len="med"/>
                    </a:lnR>
                    <a:lnT>
                      <a:noFill/>
                    </a:lnT>
                    <a:lnB w="15875" cap="flat" cmpd="sng" algn="ctr">
                      <a:solidFill>
                        <a:srgbClr val="231916"/>
                      </a:solidFill>
                      <a:prstDash val="solid"/>
                      <a:round/>
                      <a:headEnd type="none" w="med" len="med"/>
                      <a:tailEnd type="none" w="med" len="med"/>
                    </a:lnB>
                  </a:tcPr>
                </a:tc>
                <a:tc hMerge="1">
                  <a:tcPr marL="0" marR="0" marT="0" marB="0" vert="horz">
                    <a:lnL w="15875" cap="flat" cmpd="sng" algn="ctr">
                      <a:solidFill>
                        <a:srgbClr val="231916"/>
                      </a:solidFill>
                      <a:prstDash val="solid"/>
                      <a:round/>
                      <a:headEnd type="none" w="med" len="med"/>
                      <a:tailEnd type="none" w="med" len="med"/>
                    </a:lnL>
                    <a:lnR w="15875" cap="flat" cmpd="sng" algn="ctr">
                      <a:solidFill>
                        <a:srgbClr val="231916"/>
                      </a:solidFill>
                      <a:prstDash val="solid"/>
                      <a:round/>
                      <a:headEnd type="none" w="med" len="med"/>
                      <a:tailEnd type="none" w="med" len="med"/>
                    </a:lnR>
                    <a:lnT>
                      <a:noFill/>
                    </a:lnT>
                    <a:lnB w="15875" cap="flat" cmpd="sng" algn="ctr">
                      <a:solidFill>
                        <a:srgbClr val="231916"/>
                      </a:solidFill>
                      <a:prstDash val="solid"/>
                      <a:round/>
                      <a:headEnd type="none" w="med" len="med"/>
                      <a:tailEnd type="none" w="med" len="med"/>
                    </a:lnB>
                  </a:tcPr>
                </a:tc>
              </a:tr>
            </a:tbl>
          </a:graphicData>
        </a:graphic>
      </p:graphicFrame>
      <p:sp>
        <p:nvSpPr>
          <p:cNvPr id="8" name="path 8"/>
          <p:cNvSpPr/>
          <p:nvPr/>
        </p:nvSpPr>
        <p:spPr>
          <a:xfrm>
            <a:off x="1041107" y="3861820"/>
            <a:ext cx="30209569" cy="3886184"/>
          </a:xfrm>
          <a:custGeom>
            <a:avLst/>
            <a:gdLst/>
            <a:ahLst/>
            <a:cxnLst/>
            <a:rect l="0" t="0" r="0" b="0"/>
            <a:pathLst>
              <a:path w="47574" h="6119">
                <a:moveTo>
                  <a:pt x="419" y="0"/>
                </a:moveTo>
                <a:moveTo>
                  <a:pt x="419" y="0"/>
                </a:moveTo>
                <a:lnTo>
                  <a:pt x="47154" y="0"/>
                </a:lnTo>
                <a:cubicBezTo>
                  <a:pt x="47385" y="0"/>
                  <a:pt x="47574" y="188"/>
                  <a:pt x="47574" y="419"/>
                </a:cubicBezTo>
                <a:lnTo>
                  <a:pt x="47574" y="5700"/>
                </a:lnTo>
                <a:cubicBezTo>
                  <a:pt x="47574" y="5931"/>
                  <a:pt x="47385" y="6119"/>
                  <a:pt x="47154" y="6119"/>
                </a:cubicBezTo>
                <a:lnTo>
                  <a:pt x="419" y="6119"/>
                </a:lnTo>
                <a:cubicBezTo>
                  <a:pt x="188" y="6119"/>
                  <a:pt x="0" y="5931"/>
                  <a:pt x="0" y="5700"/>
                </a:cubicBezTo>
                <a:lnTo>
                  <a:pt x="0" y="419"/>
                </a:lnTo>
                <a:cubicBezTo>
                  <a:pt x="0" y="188"/>
                  <a:pt x="188" y="0"/>
                  <a:pt x="419" y="0"/>
                </a:cubicBezTo>
              </a:path>
            </a:pathLst>
          </a:custGeom>
          <a:solidFill>
            <a:srgbClr val="E5F4FD">
              <a:alpha val="100000"/>
            </a:srgbClr>
          </a:solidFill>
          <a:ln w="0" cap="flat">
            <a:noFill/>
            <a:prstDash val="solid"/>
            <a:miter lim="0"/>
          </a:ln>
        </p:spPr>
        <p:txBody>
          <a:bodyPr rtlCol="0"/>
          <a:lstStyle/>
          <a:p>
            <a:pPr algn="ctr"/>
            <a:endParaRPr lang="zh-CN" altLang="en-US"/>
          </a:p>
        </p:txBody>
      </p:sp>
      <p:sp>
        <p:nvSpPr>
          <p:cNvPr id="10" name="textbox 10"/>
          <p:cNvSpPr/>
          <p:nvPr/>
        </p:nvSpPr>
        <p:spPr>
          <a:xfrm>
            <a:off x="8991812" y="4304884"/>
            <a:ext cx="14439900" cy="302260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ts val="8010"/>
              </a:lnSpc>
            </a:pPr>
            <a:r>
              <a:rPr sz="6000" b="1" kern="0" spc="1030" dirty="0">
                <a:solidFill>
                  <a:srgbClr val="0D39A4">
                    <a:alpha val="100000"/>
                  </a:srgbClr>
                </a:solidFill>
                <a:latin typeface="微软雅黑" panose="020B0503020204020204" charset="-122"/>
                <a:ea typeface="微软雅黑" panose="020B0503020204020204" charset="-122"/>
                <a:cs typeface="微软雅黑" panose="020B0503020204020204" charset="-122"/>
              </a:rPr>
              <a:t>研究题目</a:t>
            </a:r>
            <a:r>
              <a:rPr sz="6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Title</a:t>
            </a:r>
            <a:r>
              <a:rPr sz="6000" b="1" kern="0" spc="1030" dirty="0">
                <a:solidFill>
                  <a:srgbClr val="0D39A4">
                    <a:alpha val="100000"/>
                  </a:srgbClr>
                </a:solidFill>
                <a:latin typeface="微软雅黑" panose="020B0503020204020204" charset="-122"/>
                <a:ea typeface="微软雅黑" panose="020B0503020204020204" charset="-122"/>
                <a:cs typeface="微软雅黑" panose="020B0503020204020204" charset="-122"/>
              </a:rPr>
              <a:t> </a:t>
            </a:r>
            <a:r>
              <a:rPr sz="6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of</a:t>
            </a:r>
            <a:r>
              <a:rPr sz="6000" b="1" kern="0" spc="1030" dirty="0">
                <a:solidFill>
                  <a:srgbClr val="0D39A4">
                    <a:alpha val="100000"/>
                  </a:srgbClr>
                </a:solidFill>
                <a:latin typeface="微软雅黑" panose="020B0503020204020204" charset="-122"/>
                <a:ea typeface="微软雅黑" panose="020B0503020204020204" charset="-122"/>
                <a:cs typeface="微软雅黑" panose="020B0503020204020204" charset="-122"/>
              </a:rPr>
              <a:t> </a:t>
            </a:r>
            <a:r>
              <a:rPr sz="6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the</a:t>
            </a:r>
            <a:r>
              <a:rPr sz="6000" b="1" kern="0" spc="1030" dirty="0">
                <a:solidFill>
                  <a:srgbClr val="0D39A4">
                    <a:alpha val="100000"/>
                  </a:srgbClr>
                </a:solidFill>
                <a:latin typeface="微软雅黑" panose="020B0503020204020204" charset="-122"/>
                <a:ea typeface="微软雅黑" panose="020B0503020204020204" charset="-122"/>
                <a:cs typeface="微软雅黑" panose="020B0503020204020204" charset="-122"/>
              </a:rPr>
              <a:t> </a:t>
            </a:r>
            <a:r>
              <a:rPr sz="6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Research</a:t>
            </a:r>
            <a:r>
              <a:rPr sz="6000" b="1" kern="0" spc="1030" dirty="0">
                <a:solidFill>
                  <a:srgbClr val="0D39A4">
                    <a:alpha val="100000"/>
                  </a:srgbClr>
                </a:solidFill>
                <a:latin typeface="微软雅黑" panose="020B0503020204020204" charset="-122"/>
                <a:ea typeface="微软雅黑" panose="020B0503020204020204" charset="-122"/>
                <a:cs typeface="微软雅黑" panose="020B0503020204020204" charset="-122"/>
              </a:rPr>
              <a:t> </a:t>
            </a:r>
            <a:r>
              <a:rPr sz="6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Study</a:t>
            </a:r>
            <a:endParaRPr sz="6000" dirty="0">
              <a:latin typeface="微软雅黑" panose="020B0503020204020204" charset="-122"/>
              <a:ea typeface="微软雅黑" panose="020B0503020204020204" charset="-122"/>
              <a:cs typeface="微软雅黑" panose="020B0503020204020204" charset="-122"/>
            </a:endParaRPr>
          </a:p>
          <a:p>
            <a:pPr algn="l" rtl="0" eaLnBrk="0">
              <a:lnSpc>
                <a:spcPct val="153000"/>
              </a:lnSpc>
            </a:pPr>
            <a:endParaRPr sz="1000" dirty="0">
              <a:latin typeface="微软雅黑" panose="020B0503020204020204" charset="-122"/>
              <a:ea typeface="微软雅黑" panose="020B0503020204020204" charset="-122"/>
              <a:cs typeface="微软雅黑" panose="020B0503020204020204" charset="-122"/>
            </a:endParaRPr>
          </a:p>
          <a:p>
            <a:pPr marL="2018665" algn="l" rtl="0" eaLnBrk="0">
              <a:lnSpc>
                <a:spcPts val="5280"/>
              </a:lnSpc>
              <a:spcBef>
                <a:spcPts val="1205"/>
              </a:spcBef>
            </a:pPr>
            <a:r>
              <a:rPr sz="4000" b="1" kern="0" spc="500" dirty="0">
                <a:solidFill>
                  <a:srgbClr val="0D39A4">
                    <a:alpha val="100000"/>
                  </a:srgbClr>
                </a:solidFill>
                <a:latin typeface="微软雅黑" panose="020B0503020204020204" charset="-122"/>
                <a:ea typeface="微软雅黑" panose="020B0503020204020204" charset="-122"/>
                <a:cs typeface="微软雅黑" panose="020B0503020204020204" charset="-122"/>
              </a:rPr>
              <a:t>作者姓名 </a:t>
            </a:r>
            <a:r>
              <a:rPr sz="4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PEOPLE</a:t>
            </a:r>
            <a:r>
              <a:rPr sz="4000" b="1" kern="0" spc="500" dirty="0">
                <a:solidFill>
                  <a:srgbClr val="0D39A4">
                    <a:alpha val="100000"/>
                  </a:srgbClr>
                </a:solidFill>
                <a:latin typeface="微软雅黑" panose="020B0503020204020204" charset="-122"/>
                <a:ea typeface="微软雅黑" panose="020B0503020204020204" charset="-122"/>
                <a:cs typeface="微软雅黑" panose="020B0503020204020204" charset="-122"/>
              </a:rPr>
              <a:t> </a:t>
            </a:r>
            <a:r>
              <a:rPr sz="4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WHO</a:t>
            </a:r>
            <a:r>
              <a:rPr sz="4000" b="1" kern="0" spc="500" dirty="0">
                <a:solidFill>
                  <a:srgbClr val="0D39A4">
                    <a:alpha val="100000"/>
                  </a:srgbClr>
                </a:solidFill>
                <a:latin typeface="微软雅黑" panose="020B0503020204020204" charset="-122"/>
                <a:ea typeface="微软雅黑" panose="020B0503020204020204" charset="-122"/>
                <a:cs typeface="微软雅黑" panose="020B0503020204020204" charset="-122"/>
              </a:rPr>
              <a:t> </a:t>
            </a:r>
            <a:r>
              <a:rPr sz="4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DID</a:t>
            </a:r>
            <a:r>
              <a:rPr sz="4000" b="1" kern="0" spc="500" dirty="0">
                <a:solidFill>
                  <a:srgbClr val="0D39A4">
                    <a:alpha val="100000"/>
                  </a:srgbClr>
                </a:solidFill>
                <a:latin typeface="微软雅黑" panose="020B0503020204020204" charset="-122"/>
                <a:ea typeface="微软雅黑" panose="020B0503020204020204" charset="-122"/>
                <a:cs typeface="微软雅黑" panose="020B0503020204020204" charset="-122"/>
              </a:rPr>
              <a:t> </a:t>
            </a:r>
            <a:r>
              <a:rPr sz="4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THE</a:t>
            </a:r>
            <a:r>
              <a:rPr sz="4000" b="1" kern="0" spc="200" dirty="0">
                <a:solidFill>
                  <a:srgbClr val="0D39A4">
                    <a:alpha val="100000"/>
                  </a:srgbClr>
                </a:solidFill>
                <a:latin typeface="微软雅黑" panose="020B0503020204020204" charset="-122"/>
                <a:ea typeface="微软雅黑" panose="020B0503020204020204" charset="-122"/>
                <a:cs typeface="微软雅黑" panose="020B0503020204020204" charset="-122"/>
              </a:rPr>
              <a:t> </a:t>
            </a:r>
            <a:r>
              <a:rPr sz="4000" b="1"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STUDY</a:t>
            </a:r>
            <a:endParaRPr sz="4000" dirty="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1700" dirty="0">
              <a:latin typeface="微软雅黑" panose="020B0503020204020204" charset="-122"/>
              <a:ea typeface="微软雅黑" panose="020B0503020204020204" charset="-122"/>
              <a:cs typeface="微软雅黑" panose="020B0503020204020204" charset="-122"/>
            </a:endParaRPr>
          </a:p>
          <a:p>
            <a:pPr marL="4745355" algn="l" rtl="0" eaLnBrk="0">
              <a:lnSpc>
                <a:spcPts val="5165"/>
              </a:lnSpc>
              <a:spcBef>
                <a:spcPts val="0"/>
              </a:spcBef>
            </a:pPr>
            <a:r>
              <a:rPr sz="4000" kern="0" spc="540" dirty="0">
                <a:solidFill>
                  <a:srgbClr val="0D39A4">
                    <a:alpha val="100000"/>
                  </a:srgbClr>
                </a:solidFill>
                <a:latin typeface="微软雅黑" panose="020B0503020204020204" charset="-122"/>
                <a:ea typeface="微软雅黑" panose="020B0503020204020204" charset="-122"/>
                <a:cs typeface="微软雅黑" panose="020B0503020204020204" charset="-122"/>
              </a:rPr>
              <a:t>单位名称 </a:t>
            </a:r>
            <a:r>
              <a:rPr sz="4000" kern="0" spc="0" dirty="0">
                <a:solidFill>
                  <a:srgbClr val="0D39A4">
                    <a:alpha val="100000"/>
                  </a:srgbClr>
                </a:solidFill>
                <a:latin typeface="微软雅黑" panose="020B0503020204020204" charset="-122"/>
                <a:ea typeface="微软雅黑" panose="020B0503020204020204" charset="-122"/>
                <a:cs typeface="微软雅黑" panose="020B0503020204020204" charset="-122"/>
              </a:rPr>
              <a:t>University</a:t>
            </a:r>
            <a:endParaRPr sz="4000" dirty="0">
              <a:latin typeface="微软雅黑" panose="020B0503020204020204" charset="-122"/>
              <a:ea typeface="微软雅黑" panose="020B0503020204020204" charset="-122"/>
              <a:cs typeface="微软雅黑" panose="020B0503020204020204" charset="-122"/>
            </a:endParaRPr>
          </a:p>
        </p:txBody>
      </p:sp>
      <p:pic>
        <p:nvPicPr>
          <p:cNvPr id="12" name="picture 12"/>
          <p:cNvPicPr>
            <a:picLocks noChangeAspect="1"/>
          </p:cNvPicPr>
          <p:nvPr/>
        </p:nvPicPr>
        <p:blipFill>
          <a:blip r:embed="rId2"/>
          <a:stretch>
            <a:fillRect/>
          </a:stretch>
        </p:blipFill>
        <p:spPr>
          <a:xfrm rot="21600000">
            <a:off x="17263443" y="21628416"/>
            <a:ext cx="6091846" cy="4547435"/>
          </a:xfrm>
          <a:prstGeom prst="rect">
            <a:avLst/>
          </a:prstGeom>
        </p:spPr>
      </p:pic>
      <p:pic>
        <p:nvPicPr>
          <p:cNvPr id="14" name="picture 14"/>
          <p:cNvPicPr>
            <a:picLocks noChangeAspect="1"/>
          </p:cNvPicPr>
          <p:nvPr/>
        </p:nvPicPr>
        <p:blipFill>
          <a:blip r:embed="rId3"/>
          <a:stretch>
            <a:fillRect/>
          </a:stretch>
        </p:blipFill>
        <p:spPr>
          <a:xfrm rot="21600000">
            <a:off x="24438760" y="21628416"/>
            <a:ext cx="6091846" cy="4547435"/>
          </a:xfrm>
          <a:prstGeom prst="rect">
            <a:avLst/>
          </a:prstGeom>
        </p:spPr>
      </p:pic>
      <p:sp>
        <p:nvSpPr>
          <p:cNvPr id="16" name="textbox 16"/>
          <p:cNvSpPr/>
          <p:nvPr/>
        </p:nvSpPr>
        <p:spPr>
          <a:xfrm>
            <a:off x="28728739" y="6140797"/>
            <a:ext cx="2139314" cy="1271269"/>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87000"/>
              </a:lnSpc>
            </a:pPr>
            <a:r>
              <a:rPr sz="4000" b="1" kern="0" spc="150" dirty="0">
                <a:solidFill>
                  <a:srgbClr val="0D39A4">
                    <a:alpha val="100000"/>
                  </a:srgbClr>
                </a:solidFill>
                <a:latin typeface="微软雅黑" panose="020B0503020204020204" charset="-122"/>
                <a:ea typeface="微软雅黑" panose="020B0503020204020204" charset="-122"/>
                <a:cs typeface="微软雅黑" panose="020B0503020204020204" charset="-122"/>
              </a:rPr>
              <a:t>单位标识</a:t>
            </a:r>
            <a:endParaRPr sz="40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1200" dirty="0">
              <a:latin typeface="Arial" panose="020B0604020202020204"/>
              <a:ea typeface="Arial" panose="020B0604020202020204"/>
              <a:cs typeface="Arial" panose="020B0604020202020204"/>
            </a:endParaRPr>
          </a:p>
          <a:p>
            <a:pPr marL="421640" algn="l" rtl="0" eaLnBrk="0">
              <a:lnSpc>
                <a:spcPct val="87000"/>
              </a:lnSpc>
            </a:pPr>
            <a:r>
              <a:rPr sz="4000" b="1" kern="0" spc="80" dirty="0">
                <a:solidFill>
                  <a:srgbClr val="0D39A4">
                    <a:alpha val="100000"/>
                  </a:srgbClr>
                </a:solidFill>
                <a:latin typeface="微软雅黑" panose="020B0503020204020204" charset="-122"/>
                <a:ea typeface="微软雅黑" panose="020B0503020204020204" charset="-122"/>
                <a:cs typeface="微软雅黑" panose="020B0503020204020204" charset="-122"/>
              </a:rPr>
              <a:t>Logo</a:t>
            </a:r>
            <a:endParaRPr sz="40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5741</Words>
  <Application>WPS 演示</Application>
  <PresentationFormat/>
  <Paragraphs>135</Paragraphs>
  <Slides>1</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vt:i4>
      </vt:variant>
    </vt:vector>
  </HeadingPairs>
  <TitlesOfParts>
    <vt:vector size="9" baseType="lpstr">
      <vt:lpstr>Arial</vt:lpstr>
      <vt:lpstr>宋体</vt:lpstr>
      <vt:lpstr>Wingdings</vt:lpstr>
      <vt:lpstr>Arial</vt:lpstr>
      <vt:lpstr>微软雅黑</vt:lpstr>
      <vt:lpstr>Arial Unicode MS</vt:lpstr>
      <vt:lpstr>Calibri</vt:lpstr>
      <vt:lpstr>Office theme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壁报.cdr</dc:title>
  <dc:creator>DM</dc:creator>
  <cp:lastModifiedBy>123</cp:lastModifiedBy>
  <cp:revision>1</cp:revision>
  <dcterms:created xsi:type="dcterms:W3CDTF">2026-01-21T07:47:42Z</dcterms:created>
  <dcterms:modified xsi:type="dcterms:W3CDTF">2026-01-21T07:47:42Z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wqlLaW5nc29mdCBQREYgdG8gV1BTIDExNQ</vt:lpwstr>
  </property>
  <property fmtid="{D5CDD505-2E9C-101B-9397-08002B2CF9AE}" pid="3" name="Created">
    <vt:filetime>2026-01-21T15:40:51Z</vt:filetime>
  </property>
  <property fmtid="{D5CDD505-2E9C-101B-9397-08002B2CF9AE}" pid="4" name="ICV">
    <vt:lpwstr>3DF638829DEE4FD192881E9734D73013_13</vt:lpwstr>
  </property>
  <property fmtid="{D5CDD505-2E9C-101B-9397-08002B2CF9AE}" pid="5" name="KSOProductBuildVer">
    <vt:lpwstr>2052-12.1.0.24657</vt:lpwstr>
  </property>
</Properties>
</file>