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
  </p:handoutMasterIdLst>
  <p:sldIdLst>
    <p:sldId id="257" r:id="rId3"/>
  </p:sldIdLst>
  <p:sldSz cx="28800425" cy="43200955"/>
  <p:notesSz cx="6858000" cy="9144000"/>
  <p:defaultTextStyle>
    <a:defPPr>
      <a:defRPr lang="zh-CN"/>
    </a:defPPr>
    <a:lvl1pPr marL="0" lvl="0" indent="0" algn="l" defTabSz="3698875" rtl="0" eaLnBrk="0" fontAlgn="base" latinLnBrk="0" hangingPunct="0">
      <a:lnSpc>
        <a:spcPct val="100000"/>
      </a:lnSpc>
      <a:spcBef>
        <a:spcPct val="0"/>
      </a:spcBef>
      <a:spcAft>
        <a:spcPct val="0"/>
      </a:spcAft>
      <a:buNone/>
      <a:defRPr sz="7200" b="0" i="0" u="none" kern="1200" baseline="0">
        <a:solidFill>
          <a:schemeClr val="tx1"/>
        </a:solidFill>
        <a:latin typeface="Calibri" panose="020F0502020204030204" pitchFamily="34" charset="0"/>
        <a:ea typeface="宋体" panose="02010600030101010101" pitchFamily="2" charset="-122"/>
        <a:cs typeface="+mn-cs"/>
      </a:defRPr>
    </a:lvl1pPr>
    <a:lvl2pPr marL="1849755" lvl="1" indent="-909955" algn="l" defTabSz="3698875" rtl="0" eaLnBrk="0" fontAlgn="base" latinLnBrk="0" hangingPunct="0">
      <a:lnSpc>
        <a:spcPct val="100000"/>
      </a:lnSpc>
      <a:spcBef>
        <a:spcPct val="0"/>
      </a:spcBef>
      <a:spcAft>
        <a:spcPct val="0"/>
      </a:spcAft>
      <a:buNone/>
      <a:defRPr sz="7200" b="0" i="0" u="none" kern="1200" baseline="0">
        <a:solidFill>
          <a:schemeClr val="tx1"/>
        </a:solidFill>
        <a:latin typeface="Calibri" panose="020F0502020204030204" pitchFamily="34" charset="0"/>
        <a:ea typeface="宋体" panose="02010600030101010101" pitchFamily="2" charset="-122"/>
        <a:cs typeface="+mn-cs"/>
      </a:defRPr>
    </a:lvl2pPr>
    <a:lvl3pPr marL="3698875" lvl="2" indent="-1819275" algn="l" defTabSz="3698875" rtl="0" eaLnBrk="0" fontAlgn="base" latinLnBrk="0" hangingPunct="0">
      <a:lnSpc>
        <a:spcPct val="100000"/>
      </a:lnSpc>
      <a:spcBef>
        <a:spcPct val="0"/>
      </a:spcBef>
      <a:spcAft>
        <a:spcPct val="0"/>
      </a:spcAft>
      <a:buNone/>
      <a:defRPr sz="7200" b="0" i="0" u="none" kern="1200" baseline="0">
        <a:solidFill>
          <a:schemeClr val="tx1"/>
        </a:solidFill>
        <a:latin typeface="Calibri" panose="020F0502020204030204" pitchFamily="34" charset="0"/>
        <a:ea typeface="宋体" panose="02010600030101010101" pitchFamily="2" charset="-122"/>
        <a:cs typeface="+mn-cs"/>
      </a:defRPr>
    </a:lvl3pPr>
    <a:lvl4pPr marL="5549900" lvl="3" indent="-2730500" algn="l" defTabSz="3698875" rtl="0" eaLnBrk="0" fontAlgn="base" latinLnBrk="0" hangingPunct="0">
      <a:lnSpc>
        <a:spcPct val="100000"/>
      </a:lnSpc>
      <a:spcBef>
        <a:spcPct val="0"/>
      </a:spcBef>
      <a:spcAft>
        <a:spcPct val="0"/>
      </a:spcAft>
      <a:buNone/>
      <a:defRPr sz="7200" b="0" i="0" u="none" kern="1200" baseline="0">
        <a:solidFill>
          <a:schemeClr val="tx1"/>
        </a:solidFill>
        <a:latin typeface="Calibri" panose="020F0502020204030204" pitchFamily="34" charset="0"/>
        <a:ea typeface="宋体" panose="02010600030101010101" pitchFamily="2" charset="-122"/>
        <a:cs typeface="+mn-cs"/>
      </a:defRPr>
    </a:lvl4pPr>
    <a:lvl5pPr marL="7399655" lvl="4" indent="-3641725" algn="l" defTabSz="3698875" rtl="0" eaLnBrk="0" fontAlgn="base" latinLnBrk="0" hangingPunct="0">
      <a:lnSpc>
        <a:spcPct val="100000"/>
      </a:lnSpc>
      <a:spcBef>
        <a:spcPct val="0"/>
      </a:spcBef>
      <a:spcAft>
        <a:spcPct val="0"/>
      </a:spcAft>
      <a:buNone/>
      <a:defRPr sz="7200"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3641725" algn="l" defTabSz="3698875" rtl="0" eaLnBrk="0" fontAlgn="base" latinLnBrk="0" hangingPunct="0">
      <a:lnSpc>
        <a:spcPct val="100000"/>
      </a:lnSpc>
      <a:spcBef>
        <a:spcPct val="0"/>
      </a:spcBef>
      <a:spcAft>
        <a:spcPct val="0"/>
      </a:spcAft>
      <a:buNone/>
      <a:defRPr sz="7200"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3641725" algn="l" defTabSz="3698875" rtl="0" eaLnBrk="0" fontAlgn="base" latinLnBrk="0" hangingPunct="0">
      <a:lnSpc>
        <a:spcPct val="100000"/>
      </a:lnSpc>
      <a:spcBef>
        <a:spcPct val="0"/>
      </a:spcBef>
      <a:spcAft>
        <a:spcPct val="0"/>
      </a:spcAft>
      <a:buNone/>
      <a:defRPr sz="7200"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3641725" algn="l" defTabSz="3698875" rtl="0" eaLnBrk="0" fontAlgn="base" latinLnBrk="0" hangingPunct="0">
      <a:lnSpc>
        <a:spcPct val="100000"/>
      </a:lnSpc>
      <a:spcBef>
        <a:spcPct val="0"/>
      </a:spcBef>
      <a:spcAft>
        <a:spcPct val="0"/>
      </a:spcAft>
      <a:buNone/>
      <a:defRPr sz="7200"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3641725" algn="l" defTabSz="3698875" rtl="0" eaLnBrk="0" fontAlgn="base" latinLnBrk="0" hangingPunct="0">
      <a:lnSpc>
        <a:spcPct val="100000"/>
      </a:lnSpc>
      <a:spcBef>
        <a:spcPct val="0"/>
      </a:spcBef>
      <a:spcAft>
        <a:spcPct val="0"/>
      </a:spcAft>
      <a:buNone/>
      <a:defRPr sz="7200"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3608" userDrawn="1">
          <p15:clr>
            <a:srgbClr val="A4A3A4"/>
          </p15:clr>
        </p15:guide>
        <p15:guide id="2" pos="90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p:restoredTop sz="94673"/>
  </p:normalViewPr>
  <p:slideViewPr>
    <p:cSldViewPr showGuides="1">
      <p:cViewPr>
        <p:scale>
          <a:sx n="40" d="100"/>
          <a:sy n="40" d="100"/>
        </p:scale>
        <p:origin x="198" y="-6120"/>
      </p:cViewPr>
      <p:guideLst>
        <p:guide orient="horz" pos="13608"/>
        <p:guide pos="90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3698875"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3698875" rtl="0" eaLnBrk="0" fontAlgn="base" latinLnBrk="0" hangingPunct="0">
              <a:lnSpc>
                <a:spcPct val="100000"/>
              </a:lnSpc>
              <a:spcBef>
                <a:spcPct val="0"/>
              </a:spcBef>
              <a:spcAft>
                <a:spcPct val="0"/>
              </a:spcAft>
              <a:buClrTx/>
              <a:buSzTx/>
              <a:buFontTx/>
              <a:buNone/>
              <a:defRPr/>
            </a:pPr>
            <a:fld id="{A55BAD65-32E5-4BBC-AA99-181EFF9EDBDB}"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3698875"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defTabSz="3699510">
              <a:defRPr sz="1200"/>
            </a:lvl1pPr>
          </a:lstStyle>
          <a:p>
            <a:pPr marL="0" marR="0" lvl="0" indent="0" algn="l" defTabSz="369951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defTabSz="3699510">
              <a:defRPr sz="1200"/>
            </a:lvl1pPr>
          </a:lstStyle>
          <a:p>
            <a:pPr marL="0" marR="0" lvl="0" indent="0" algn="r" defTabSz="3699510" rtl="0" eaLnBrk="0" fontAlgn="base" latinLnBrk="0" hangingPunct="0">
              <a:lnSpc>
                <a:spcPct val="100000"/>
              </a:lnSpc>
              <a:spcBef>
                <a:spcPct val="0"/>
              </a:spcBef>
              <a:spcAft>
                <a:spcPct val="0"/>
              </a:spcAft>
              <a:buClrTx/>
              <a:buSzTx/>
              <a:buFontTx/>
              <a:buNone/>
              <a:defRPr/>
            </a:pPr>
            <a:fld id="{487A9CDE-CEEA-4790-A1DC-AF749EF0EE9E}"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5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500" b="0" i="0" u="none" strike="noStrike" kern="1200" cap="none" spc="0" normalizeH="0" baseline="0" noProof="0">
                <a:ln>
                  <a:noFill/>
                </a:ln>
                <a:solidFill>
                  <a:schemeClr val="tx1"/>
                </a:solidFill>
                <a:effectLst/>
                <a:uLnTx/>
                <a:uFillTx/>
                <a:latin typeface="+mn-lt"/>
                <a:ea typeface="+mn-ea"/>
                <a:cs typeface="+mn-cs"/>
              </a:rPr>
              <a:t>单击此处编辑母版文本样式</a:t>
            </a:r>
            <a:endParaRPr kumimoji="0" lang="zh-CN" altLang="en-US" sz="1500" b="0" i="0" u="none" strike="noStrike" kern="1200" cap="none" spc="0" normalizeH="0" baseline="0" noProof="0">
              <a:ln>
                <a:noFill/>
              </a:ln>
              <a:solidFill>
                <a:schemeClr val="tx1"/>
              </a:solidFill>
              <a:effectLst/>
              <a:uLnTx/>
              <a:uFillTx/>
              <a:latin typeface="+mn-lt"/>
              <a:ea typeface="+mn-ea"/>
              <a:cs typeface="+mn-cs"/>
            </a:endParaRPr>
          </a:p>
          <a:p>
            <a:pPr marL="568325" marR="0" lvl="1" indent="0" algn="l" defTabSz="914400" rtl="0" eaLnBrk="0" fontAlgn="base" latinLnBrk="0" hangingPunct="0">
              <a:lnSpc>
                <a:spcPct val="100000"/>
              </a:lnSpc>
              <a:spcBef>
                <a:spcPct val="30000"/>
              </a:spcBef>
              <a:spcAft>
                <a:spcPct val="0"/>
              </a:spcAft>
              <a:buClrTx/>
              <a:buSzTx/>
              <a:buFontTx/>
              <a:buNone/>
              <a:defRPr/>
            </a:pPr>
            <a:r>
              <a:rPr kumimoji="0" lang="zh-CN" altLang="en-US" sz="1500" b="0" i="0" u="none" strike="noStrike" kern="1200" cap="none" spc="0" normalizeH="0" baseline="0" noProof="0">
                <a:ln>
                  <a:noFill/>
                </a:ln>
                <a:solidFill>
                  <a:schemeClr val="tx1"/>
                </a:solidFill>
                <a:effectLst/>
                <a:uLnTx/>
                <a:uFillTx/>
                <a:latin typeface="+mn-lt"/>
                <a:ea typeface="+mn-ea"/>
                <a:cs typeface="+mn-cs"/>
              </a:rPr>
              <a:t>二级</a:t>
            </a:r>
            <a:endParaRPr kumimoji="0" lang="zh-CN" altLang="en-US" sz="1500" b="0" i="0" u="none" strike="noStrike" kern="1200" cap="none" spc="0" normalizeH="0" baseline="0" noProof="0">
              <a:ln>
                <a:noFill/>
              </a:ln>
              <a:solidFill>
                <a:schemeClr val="tx1"/>
              </a:solidFill>
              <a:effectLst/>
              <a:uLnTx/>
              <a:uFillTx/>
              <a:latin typeface="+mn-lt"/>
              <a:ea typeface="+mn-ea"/>
              <a:cs typeface="+mn-cs"/>
            </a:endParaRPr>
          </a:p>
          <a:p>
            <a:pPr marL="1138555" marR="0" lvl="2" indent="0" algn="l" defTabSz="914400" rtl="0" eaLnBrk="0" fontAlgn="base" latinLnBrk="0" hangingPunct="0">
              <a:lnSpc>
                <a:spcPct val="100000"/>
              </a:lnSpc>
              <a:spcBef>
                <a:spcPct val="30000"/>
              </a:spcBef>
              <a:spcAft>
                <a:spcPct val="0"/>
              </a:spcAft>
              <a:buClrTx/>
              <a:buSzTx/>
              <a:buFontTx/>
              <a:buNone/>
              <a:defRPr/>
            </a:pPr>
            <a:r>
              <a:rPr kumimoji="0" lang="zh-CN" altLang="en-US" sz="1500" b="0" i="0" u="none" strike="noStrike" kern="1200" cap="none" spc="0" normalizeH="0" baseline="0" noProof="0">
                <a:ln>
                  <a:noFill/>
                </a:ln>
                <a:solidFill>
                  <a:schemeClr val="tx1"/>
                </a:solidFill>
                <a:effectLst/>
                <a:uLnTx/>
                <a:uFillTx/>
                <a:latin typeface="+mn-lt"/>
                <a:ea typeface="+mn-ea"/>
                <a:cs typeface="+mn-cs"/>
              </a:rPr>
              <a:t>三级</a:t>
            </a:r>
            <a:endParaRPr kumimoji="0" lang="zh-CN" altLang="en-US" sz="1500" b="0" i="0" u="none" strike="noStrike" kern="1200" cap="none" spc="0" normalizeH="0" baseline="0" noProof="0">
              <a:ln>
                <a:noFill/>
              </a:ln>
              <a:solidFill>
                <a:schemeClr val="tx1"/>
              </a:solidFill>
              <a:effectLst/>
              <a:uLnTx/>
              <a:uFillTx/>
              <a:latin typeface="+mn-lt"/>
              <a:ea typeface="+mn-ea"/>
              <a:cs typeface="+mn-cs"/>
            </a:endParaRPr>
          </a:p>
          <a:p>
            <a:pPr marL="1708150" marR="0" lvl="3" indent="0" algn="l" defTabSz="914400" rtl="0" eaLnBrk="0" fontAlgn="base" latinLnBrk="0" hangingPunct="0">
              <a:lnSpc>
                <a:spcPct val="100000"/>
              </a:lnSpc>
              <a:spcBef>
                <a:spcPct val="30000"/>
              </a:spcBef>
              <a:spcAft>
                <a:spcPct val="0"/>
              </a:spcAft>
              <a:buClrTx/>
              <a:buSzTx/>
              <a:buFontTx/>
              <a:buNone/>
              <a:defRPr/>
            </a:pPr>
            <a:r>
              <a:rPr kumimoji="0" lang="zh-CN" altLang="en-US" sz="1500" b="0" i="0" u="none" strike="noStrike" kern="1200" cap="none" spc="0" normalizeH="0" baseline="0" noProof="0">
                <a:ln>
                  <a:noFill/>
                </a:ln>
                <a:solidFill>
                  <a:schemeClr val="tx1"/>
                </a:solidFill>
                <a:effectLst/>
                <a:uLnTx/>
                <a:uFillTx/>
                <a:latin typeface="+mn-lt"/>
                <a:ea typeface="+mn-ea"/>
                <a:cs typeface="+mn-cs"/>
              </a:rPr>
              <a:t>四级</a:t>
            </a:r>
            <a:endParaRPr kumimoji="0" lang="zh-CN" altLang="en-US" sz="1500" b="0" i="0" u="none" strike="noStrike" kern="1200" cap="none" spc="0" normalizeH="0" baseline="0" noProof="0">
              <a:ln>
                <a:noFill/>
              </a:ln>
              <a:solidFill>
                <a:schemeClr val="tx1"/>
              </a:solidFill>
              <a:effectLst/>
              <a:uLnTx/>
              <a:uFillTx/>
              <a:latin typeface="+mn-lt"/>
              <a:ea typeface="+mn-ea"/>
              <a:cs typeface="+mn-cs"/>
            </a:endParaRPr>
          </a:p>
          <a:p>
            <a:pPr marL="2278380" marR="0" lvl="4" indent="0" algn="l" defTabSz="914400" rtl="0" eaLnBrk="0" fontAlgn="base" latinLnBrk="0" hangingPunct="0">
              <a:lnSpc>
                <a:spcPct val="100000"/>
              </a:lnSpc>
              <a:spcBef>
                <a:spcPct val="30000"/>
              </a:spcBef>
              <a:spcAft>
                <a:spcPct val="0"/>
              </a:spcAft>
              <a:buClrTx/>
              <a:buSzTx/>
              <a:buFontTx/>
              <a:buNone/>
              <a:defRPr/>
            </a:pPr>
            <a:r>
              <a:rPr kumimoji="0" lang="zh-CN" altLang="en-US" sz="1500" b="0" i="0" u="none" strike="noStrike" kern="1200" cap="none" spc="0" normalizeH="0" baseline="0" noProof="0">
                <a:ln>
                  <a:noFill/>
                </a:ln>
                <a:solidFill>
                  <a:schemeClr val="tx1"/>
                </a:solidFill>
                <a:effectLst/>
                <a:uLnTx/>
                <a:uFillTx/>
                <a:latin typeface="+mn-lt"/>
                <a:ea typeface="+mn-ea"/>
                <a:cs typeface="+mn-cs"/>
              </a:rPr>
              <a:t>五级</a:t>
            </a:r>
            <a:endParaRPr kumimoji="0" lang="zh-CN" altLang="en-US" sz="15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defTabSz="3699510">
              <a:defRPr sz="1200"/>
            </a:lvl1pPr>
          </a:lstStyle>
          <a:p>
            <a:pPr marL="0" marR="0" lvl="0" indent="0" algn="l" defTabSz="369951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p>
            <a:pPr lvl="0" algn="r">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500" kern="1200">
        <a:solidFill>
          <a:schemeClr val="tx1"/>
        </a:solidFill>
        <a:latin typeface="+mn-lt"/>
        <a:ea typeface="+mn-ea"/>
        <a:cs typeface="+mn-cs"/>
      </a:defRPr>
    </a:lvl1pPr>
    <a:lvl2pPr marL="568325" algn="l" rtl="0" eaLnBrk="0" fontAlgn="base" hangingPunct="0">
      <a:spcBef>
        <a:spcPct val="30000"/>
      </a:spcBef>
      <a:spcAft>
        <a:spcPct val="0"/>
      </a:spcAft>
      <a:defRPr sz="1500" kern="1200">
        <a:solidFill>
          <a:schemeClr val="tx1"/>
        </a:solidFill>
        <a:latin typeface="+mn-lt"/>
        <a:ea typeface="+mn-ea"/>
        <a:cs typeface="+mn-cs"/>
      </a:defRPr>
    </a:lvl2pPr>
    <a:lvl3pPr marL="1138555" algn="l" rtl="0" eaLnBrk="0" fontAlgn="base" hangingPunct="0">
      <a:spcBef>
        <a:spcPct val="30000"/>
      </a:spcBef>
      <a:spcAft>
        <a:spcPct val="0"/>
      </a:spcAft>
      <a:defRPr sz="1500" kern="1200">
        <a:solidFill>
          <a:schemeClr val="tx1"/>
        </a:solidFill>
        <a:latin typeface="+mn-lt"/>
        <a:ea typeface="+mn-ea"/>
        <a:cs typeface="+mn-cs"/>
      </a:defRPr>
    </a:lvl3pPr>
    <a:lvl4pPr marL="1708150" algn="l" rtl="0" eaLnBrk="0" fontAlgn="base" hangingPunct="0">
      <a:spcBef>
        <a:spcPct val="30000"/>
      </a:spcBef>
      <a:spcAft>
        <a:spcPct val="0"/>
      </a:spcAft>
      <a:defRPr sz="1500" kern="1200">
        <a:solidFill>
          <a:schemeClr val="tx1"/>
        </a:solidFill>
        <a:latin typeface="+mn-lt"/>
        <a:ea typeface="+mn-ea"/>
        <a:cs typeface="+mn-cs"/>
      </a:defRPr>
    </a:lvl4pPr>
    <a:lvl5pPr marL="2278380" algn="l" rtl="0" eaLnBrk="0" fontAlgn="base" hangingPunct="0">
      <a:spcBef>
        <a:spcPct val="30000"/>
      </a:spcBef>
      <a:spcAft>
        <a:spcPct val="0"/>
      </a:spcAft>
      <a:defRPr sz="1500" kern="1200">
        <a:solidFill>
          <a:schemeClr val="tx1"/>
        </a:solidFill>
        <a:latin typeface="+mn-lt"/>
        <a:ea typeface="+mn-ea"/>
        <a:cs typeface="+mn-cs"/>
      </a:defRPr>
    </a:lvl5pPr>
    <a:lvl6pPr marL="2848610" algn="l" defTabSz="1139190" rtl="0" eaLnBrk="1" latinLnBrk="0" hangingPunct="1">
      <a:defRPr sz="1500" kern="1200">
        <a:solidFill>
          <a:schemeClr val="tx1"/>
        </a:solidFill>
        <a:latin typeface="+mn-lt"/>
        <a:ea typeface="+mn-ea"/>
        <a:cs typeface="+mn-cs"/>
      </a:defRPr>
    </a:lvl6pPr>
    <a:lvl7pPr marL="3418205" algn="l" defTabSz="1139190" rtl="0" eaLnBrk="1" latinLnBrk="0" hangingPunct="1">
      <a:defRPr sz="1500" kern="1200">
        <a:solidFill>
          <a:schemeClr val="tx1"/>
        </a:solidFill>
        <a:latin typeface="+mn-lt"/>
        <a:ea typeface="+mn-ea"/>
        <a:cs typeface="+mn-cs"/>
      </a:defRPr>
    </a:lvl7pPr>
    <a:lvl8pPr marL="3987800" algn="l" defTabSz="1139190" rtl="0" eaLnBrk="1" latinLnBrk="0" hangingPunct="1">
      <a:defRPr sz="1500" kern="1200">
        <a:solidFill>
          <a:schemeClr val="tx1"/>
        </a:solidFill>
        <a:latin typeface="+mn-lt"/>
        <a:ea typeface="+mn-ea"/>
        <a:cs typeface="+mn-cs"/>
      </a:defRPr>
    </a:lvl8pPr>
    <a:lvl9pPr marL="4558030" algn="l" defTabSz="1139190" rtl="0" eaLnBrk="1" latinLnBrk="0" hangingPunct="1">
      <a:defRPr sz="15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sp>
        <p:nvSpPr>
          <p:cNvPr id="2050" name="图片 1"/>
          <p:cNvSpPr>
            <a:spLocks noChangeAspect="1"/>
          </p:cNvSpPr>
          <p:nvPr userDrawn="1"/>
        </p:nvSpPr>
        <p:spPr>
          <a:xfrm>
            <a:off x="0" y="0"/>
            <a:ext cx="28903613" cy="5902325"/>
          </a:xfrm>
          <a:prstGeom prst="rect">
            <a:avLst/>
          </a:prstGeom>
          <a:noFill/>
          <a:ln w="9525">
            <a:noFill/>
          </a:ln>
        </p:spPr>
        <p:txBody>
          <a:bodyPr/>
          <a:p>
            <a:pPr lvl="0"/>
            <a:endParaRPr lang="zh-CN" altLang="en-US" dirty="0">
              <a:latin typeface="Calibri" panose="020F0502020204030204" pitchFamily="34" charset="0"/>
            </a:endParaRPr>
          </a:p>
        </p:txBody>
      </p:sp>
      <p:sp>
        <p:nvSpPr>
          <p:cNvPr id="2051" name="图片 2"/>
          <p:cNvSpPr>
            <a:spLocks noChangeAspect="1"/>
          </p:cNvSpPr>
          <p:nvPr userDrawn="1"/>
        </p:nvSpPr>
        <p:spPr>
          <a:xfrm>
            <a:off x="0" y="0"/>
            <a:ext cx="28800425" cy="4586288"/>
          </a:xfrm>
          <a:prstGeom prst="rect">
            <a:avLst/>
          </a:prstGeom>
          <a:noFill/>
          <a:ln w="9525">
            <a:noFill/>
          </a:ln>
        </p:spPr>
        <p:txBody>
          <a:bodyPr/>
          <a:p>
            <a:pPr lvl="0"/>
            <a:endParaRPr lang="zh-CN" altLang="en-US" dirty="0">
              <a:latin typeface="Calibri" panose="020F0502020204030204" pitchFamily="34" charset="0"/>
            </a:endParaRPr>
          </a:p>
        </p:txBody>
      </p:sp>
      <p:sp>
        <p:nvSpPr>
          <p:cNvPr id="2052" name="图片 7"/>
          <p:cNvSpPr>
            <a:spLocks noChangeAspect="1"/>
          </p:cNvSpPr>
          <p:nvPr userDrawn="1"/>
        </p:nvSpPr>
        <p:spPr>
          <a:xfrm>
            <a:off x="0" y="0"/>
            <a:ext cx="28800425" cy="5853113"/>
          </a:xfrm>
          <a:prstGeom prst="rect">
            <a:avLst/>
          </a:prstGeom>
          <a:noFill/>
          <a:ln w="9525">
            <a:noFill/>
          </a:ln>
        </p:spPr>
        <p:txBody>
          <a:bodyPr/>
          <a:p>
            <a:pPr lvl="0"/>
            <a:endParaRPr lang="zh-CN" altLang="en-US" dirty="0">
              <a:latin typeface="Calibri" panose="020F0502020204030204" pitchFamily="34" charset="0"/>
            </a:endParaRPr>
          </a:p>
        </p:txBody>
      </p:sp>
      <p:sp>
        <p:nvSpPr>
          <p:cNvPr id="2053" name="Picture 2"/>
          <p:cNvSpPr>
            <a:spLocks noChangeAspect="1"/>
          </p:cNvSpPr>
          <p:nvPr userDrawn="1"/>
        </p:nvSpPr>
        <p:spPr>
          <a:xfrm>
            <a:off x="7938" y="-79375"/>
            <a:ext cx="28794075" cy="5880100"/>
          </a:xfrm>
          <a:prstGeom prst="rect">
            <a:avLst/>
          </a:prstGeom>
          <a:noFill/>
          <a:ln w="9525">
            <a:noFill/>
          </a:ln>
        </p:spPr>
        <p:txBody>
          <a:bodyPr/>
          <a:p>
            <a:pPr lvl="0"/>
            <a:endParaRPr lang="zh-CN" altLang="en-US" dirty="0">
              <a:latin typeface="Calibri" panose="020F0502020204030204" pitchFamily="34" charset="0"/>
            </a:endParaRPr>
          </a:p>
        </p:txBody>
      </p:sp>
      <p:pic>
        <p:nvPicPr>
          <p:cNvPr id="2054" name="图片 9"/>
          <p:cNvPicPr>
            <a:picLocks noChangeAspect="1"/>
          </p:cNvPicPr>
          <p:nvPr userDrawn="1"/>
        </p:nvPicPr>
        <p:blipFill>
          <a:blip r:embed="rId2"/>
          <a:stretch>
            <a:fillRect/>
          </a:stretch>
        </p:blipFill>
        <p:spPr>
          <a:xfrm>
            <a:off x="14288" y="0"/>
            <a:ext cx="28800425" cy="5881688"/>
          </a:xfrm>
          <a:prstGeom prst="rect">
            <a:avLst/>
          </a:prstGeom>
          <a:noFill/>
          <a:ln w="9525">
            <a:noFill/>
          </a:ln>
        </p:spPr>
      </p:pic>
      <p:sp>
        <p:nvSpPr>
          <p:cNvPr id="2" name="标题 1"/>
          <p:cNvSpPr>
            <a:spLocks noGrp="1"/>
          </p:cNvSpPr>
          <p:nvPr>
            <p:ph type="ctrTitle"/>
          </p:nvPr>
        </p:nvSpPr>
        <p:spPr>
          <a:xfrm>
            <a:off x="2160034" y="13420205"/>
            <a:ext cx="24480361" cy="9260136"/>
          </a:xfrm>
          <a:prstGeom prst="rect">
            <a:avLst/>
          </a:prstGeom>
        </p:spPr>
        <p:txBody>
          <a:bodyPr lIns="113943" tIns="56972" rIns="113943" bIns="56972"/>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4320066" y="24480364"/>
            <a:ext cx="20160298" cy="11040162"/>
          </a:xfrm>
        </p:spPr>
        <p:txBody>
          <a:bodyPr/>
          <a:lstStyle>
            <a:lvl1pPr marL="0" indent="0" algn="ctr">
              <a:buNone/>
              <a:defRPr>
                <a:solidFill>
                  <a:schemeClr val="tx1">
                    <a:tint val="75000"/>
                  </a:schemeClr>
                </a:solidFill>
              </a:defRPr>
            </a:lvl1pPr>
            <a:lvl2pPr marL="1851025" indent="0" algn="ctr">
              <a:buNone/>
              <a:defRPr>
                <a:solidFill>
                  <a:schemeClr val="tx1">
                    <a:tint val="75000"/>
                  </a:schemeClr>
                </a:solidFill>
              </a:defRPr>
            </a:lvl2pPr>
            <a:lvl3pPr marL="3702050" indent="0" algn="ctr">
              <a:buNone/>
              <a:defRPr>
                <a:solidFill>
                  <a:schemeClr val="tx1">
                    <a:tint val="75000"/>
                  </a:schemeClr>
                </a:solidFill>
              </a:defRPr>
            </a:lvl3pPr>
            <a:lvl4pPr marL="5553075" indent="0" algn="ctr">
              <a:buNone/>
              <a:defRPr>
                <a:solidFill>
                  <a:schemeClr val="tx1">
                    <a:tint val="75000"/>
                  </a:schemeClr>
                </a:solidFill>
              </a:defRPr>
            </a:lvl4pPr>
            <a:lvl5pPr marL="7404100" indent="0" algn="ctr">
              <a:buNone/>
              <a:defRPr>
                <a:solidFill>
                  <a:schemeClr val="tx1">
                    <a:tint val="75000"/>
                  </a:schemeClr>
                </a:solidFill>
              </a:defRPr>
            </a:lvl5pPr>
            <a:lvl6pPr marL="9255125" indent="0" algn="ctr">
              <a:buNone/>
              <a:defRPr>
                <a:solidFill>
                  <a:schemeClr val="tx1">
                    <a:tint val="75000"/>
                  </a:schemeClr>
                </a:solidFill>
              </a:defRPr>
            </a:lvl6pPr>
            <a:lvl7pPr marL="11106150" indent="0" algn="ctr">
              <a:buNone/>
              <a:defRPr>
                <a:solidFill>
                  <a:schemeClr val="tx1">
                    <a:tint val="75000"/>
                  </a:schemeClr>
                </a:solidFill>
              </a:defRPr>
            </a:lvl7pPr>
            <a:lvl8pPr marL="12957175" indent="0" algn="ctr">
              <a:buNone/>
              <a:defRPr>
                <a:solidFill>
                  <a:schemeClr val="tx1">
                    <a:tint val="75000"/>
                  </a:schemeClr>
                </a:solidFill>
              </a:defRPr>
            </a:lvl8pPr>
            <a:lvl9pPr marL="14808200" indent="0" algn="ctr">
              <a:buNone/>
              <a:defRPr>
                <a:solidFill>
                  <a:schemeClr val="tx1">
                    <a:tint val="75000"/>
                  </a:schemeClr>
                </a:solidFill>
              </a:defRPr>
            </a:lvl9pPr>
          </a:lstStyle>
          <a:p>
            <a:r>
              <a:rPr lang="zh-CN" altLang="en-US"/>
              <a:t>单击此处编辑母版副标题样式</a:t>
            </a:r>
            <a:endParaRPr lang="zh-CN" altLang="en-US"/>
          </a:p>
        </p:txBody>
      </p:sp>
      <p:sp>
        <p:nvSpPr>
          <p:cNvPr id="10" name="日期占位符 3"/>
          <p:cNvSpPr>
            <a:spLocks noGrp="1"/>
          </p:cNvSpPr>
          <p:nvPr>
            <p:ph type="dt" sz="half" idx="2"/>
          </p:nvPr>
        </p:nvSpPr>
        <p:spPr>
          <a:xfrm>
            <a:off x="1441450" y="40039925"/>
            <a:ext cx="6716713" cy="2301875"/>
          </a:xfrm>
          <a:prstGeom prst="rect">
            <a:avLst/>
          </a:prstGeom>
        </p:spPr>
        <p:txBody>
          <a:bodyPr vert="horz" lIns="370259" tIns="185129" rIns="370259" bIns="185129" rtlCol="0" anchor="ctr"/>
          <a:lstStyle>
            <a:lvl1pPr>
              <a:defRPr/>
            </a:lvl1pPr>
          </a:lstStyle>
          <a:p>
            <a:pPr marL="0" marR="0" lvl="0" indent="0" algn="l" defTabSz="3702050" rtl="0" eaLnBrk="1" fontAlgn="auto" latinLnBrk="0" hangingPunct="1">
              <a:lnSpc>
                <a:spcPct val="100000"/>
              </a:lnSpc>
              <a:spcBef>
                <a:spcPts val="0"/>
              </a:spcBef>
              <a:spcAft>
                <a:spcPts val="0"/>
              </a:spcAft>
              <a:buClrTx/>
              <a:buSzTx/>
              <a:buFontTx/>
              <a:buNone/>
              <a:defRPr/>
            </a:pPr>
            <a:fld id="{3A43C470-D634-48EC-A36D-5E5EECB631E6}" type="datetimeFigureOut">
              <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页脚占位符 4"/>
          <p:cNvSpPr>
            <a:spLocks noGrp="1"/>
          </p:cNvSpPr>
          <p:nvPr>
            <p:ph type="ftr" sz="quarter" idx="3"/>
          </p:nvPr>
        </p:nvSpPr>
        <p:spPr>
          <a:xfrm>
            <a:off x="9837738" y="40039925"/>
            <a:ext cx="9124950" cy="2301875"/>
          </a:xfrm>
          <a:prstGeom prst="rect">
            <a:avLst/>
          </a:prstGeom>
        </p:spPr>
        <p:txBody>
          <a:bodyPr vert="horz" lIns="370259" tIns="185129" rIns="370259" bIns="185129" rtlCol="0" anchor="ctr"/>
          <a:lstStyle>
            <a:lvl1pPr>
              <a:defRPr/>
            </a:lvl1pPr>
          </a:lstStyle>
          <a:p>
            <a:pPr marL="0" marR="0" lvl="0" indent="0" algn="ctr" defTabSz="3702050" rtl="0" eaLnBrk="1" fontAlgn="auto" latinLnBrk="0" hangingPunct="1">
              <a:lnSpc>
                <a:spcPct val="100000"/>
              </a:lnSpc>
              <a:spcBef>
                <a:spcPts val="0"/>
              </a:spcBef>
              <a:spcAft>
                <a:spcPts val="0"/>
              </a:spcAft>
              <a:buClrTx/>
              <a:buSzTx/>
              <a:buFontTx/>
              <a:buNone/>
              <a:defRPr/>
            </a:pPr>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2" name="灯片编号占位符 5"/>
          <p:cNvSpPr>
            <a:spLocks noGrp="1"/>
          </p:cNvSpPr>
          <p:nvPr>
            <p:ph type="sldNum" sz="quarter" idx="4"/>
          </p:nvPr>
        </p:nvSpPr>
        <p:spPr>
          <a:xfrm>
            <a:off x="20642263" y="40039925"/>
            <a:ext cx="6716713" cy="2301875"/>
          </a:xfrm>
          <a:prstGeom prst="rect">
            <a:avLst/>
          </a:prstGeom>
        </p:spPr>
        <p:txBody>
          <a:bodyPr vert="horz" wrap="square" lIns="370259" tIns="185129" rIns="370259" bIns="185129" numCol="1" anchor="ctr" anchorCtr="0" compatLnSpc="1"/>
          <a:p>
            <a:pPr algn="r" eaLnBrk="1" hangingPunct="1">
              <a:buNone/>
            </a:pPr>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标题和内容">
    <p:bg>
      <p:bgPr>
        <a:solidFill>
          <a:schemeClr val="bg1"/>
        </a:solidFill>
        <a:effectLst/>
      </p:bgPr>
    </p:bg>
    <p:spTree>
      <p:nvGrpSpPr>
        <p:cNvPr id="1" name=""/>
        <p:cNvGrpSpPr/>
        <p:nvPr/>
      </p:nvGrpSpPr>
      <p:grpSpPr>
        <a:xfrm>
          <a:off x="0" y="0"/>
          <a:ext cx="0" cy="0"/>
          <a:chOff x="0" y="0"/>
          <a:chExt cx="0" cy="0"/>
        </a:xfrm>
      </p:grpSpPr>
      <p:sp>
        <p:nvSpPr>
          <p:cNvPr id="3074" name="图片 1"/>
          <p:cNvSpPr>
            <a:spLocks noChangeAspect="1"/>
          </p:cNvSpPr>
          <p:nvPr userDrawn="1"/>
        </p:nvSpPr>
        <p:spPr>
          <a:xfrm>
            <a:off x="0" y="0"/>
            <a:ext cx="28903613" cy="5902325"/>
          </a:xfrm>
          <a:prstGeom prst="rect">
            <a:avLst/>
          </a:prstGeom>
          <a:noFill/>
          <a:ln w="9525">
            <a:noFill/>
          </a:ln>
        </p:spPr>
        <p:txBody>
          <a:bodyPr/>
          <a:p>
            <a:pPr lvl="0"/>
            <a:endParaRPr lang="zh-CN" altLang="en-US" dirty="0">
              <a:latin typeface="Calibri" panose="020F0502020204030204" pitchFamily="34" charset="0"/>
            </a:endParaRPr>
          </a:p>
        </p:txBody>
      </p:sp>
      <p:sp>
        <p:nvSpPr>
          <p:cNvPr id="3075" name="图片 2"/>
          <p:cNvSpPr>
            <a:spLocks noChangeAspect="1"/>
          </p:cNvSpPr>
          <p:nvPr userDrawn="1"/>
        </p:nvSpPr>
        <p:spPr>
          <a:xfrm>
            <a:off x="0" y="0"/>
            <a:ext cx="28800425" cy="4586288"/>
          </a:xfrm>
          <a:prstGeom prst="rect">
            <a:avLst/>
          </a:prstGeom>
          <a:noFill/>
          <a:ln w="9525">
            <a:noFill/>
          </a:ln>
        </p:spPr>
        <p:txBody>
          <a:bodyPr/>
          <a:p>
            <a:pPr lvl="0"/>
            <a:endParaRPr lang="zh-CN" altLang="en-US" dirty="0">
              <a:latin typeface="Calibri" panose="020F0502020204030204" pitchFamily="34" charset="0"/>
            </a:endParaRPr>
          </a:p>
        </p:txBody>
      </p:sp>
      <p:sp>
        <p:nvSpPr>
          <p:cNvPr id="3076" name="图片 6"/>
          <p:cNvSpPr>
            <a:spLocks noChangeAspect="1"/>
          </p:cNvSpPr>
          <p:nvPr userDrawn="1"/>
        </p:nvSpPr>
        <p:spPr>
          <a:xfrm>
            <a:off x="0" y="-49212"/>
            <a:ext cx="28800425" cy="5853112"/>
          </a:xfrm>
          <a:prstGeom prst="rect">
            <a:avLst/>
          </a:prstGeom>
          <a:noFill/>
          <a:ln w="9525">
            <a:noFill/>
          </a:ln>
        </p:spPr>
        <p:txBody>
          <a:bodyPr/>
          <a:p>
            <a:pPr lvl="0"/>
            <a:endParaRPr lang="zh-CN" altLang="en-US" dirty="0">
              <a:latin typeface="Calibri" panose="020F0502020204030204" pitchFamily="34" charset="0"/>
            </a:endParaRPr>
          </a:p>
        </p:txBody>
      </p:sp>
      <p:sp>
        <p:nvSpPr>
          <p:cNvPr id="3077" name="图片 8"/>
          <p:cNvSpPr>
            <a:spLocks noChangeAspect="1"/>
          </p:cNvSpPr>
          <p:nvPr userDrawn="1"/>
        </p:nvSpPr>
        <p:spPr>
          <a:xfrm>
            <a:off x="0" y="0"/>
            <a:ext cx="28800425" cy="5853113"/>
          </a:xfrm>
          <a:prstGeom prst="rect">
            <a:avLst/>
          </a:prstGeom>
          <a:noFill/>
          <a:ln w="9525">
            <a:noFill/>
          </a:ln>
        </p:spPr>
        <p:txBody>
          <a:bodyPr/>
          <a:p>
            <a:pPr lvl="0"/>
            <a:endParaRPr lang="zh-CN" altLang="en-US" dirty="0">
              <a:latin typeface="Calibri" panose="020F0502020204030204" pitchFamily="34" charset="0"/>
            </a:endParaRPr>
          </a:p>
        </p:txBody>
      </p:sp>
      <p:sp>
        <p:nvSpPr>
          <p:cNvPr id="3078" name="Picture 2"/>
          <p:cNvSpPr>
            <a:spLocks noChangeAspect="1"/>
          </p:cNvSpPr>
          <p:nvPr userDrawn="1"/>
        </p:nvSpPr>
        <p:spPr>
          <a:xfrm>
            <a:off x="7938" y="-49212"/>
            <a:ext cx="28794075" cy="5880100"/>
          </a:xfrm>
          <a:prstGeom prst="rect">
            <a:avLst/>
          </a:prstGeom>
          <a:noFill/>
          <a:ln w="9525">
            <a:noFill/>
          </a:ln>
        </p:spPr>
        <p:txBody>
          <a:bodyPr/>
          <a:p>
            <a:pPr lvl="0"/>
            <a:endParaRPr lang="zh-CN" altLang="en-US" dirty="0">
              <a:latin typeface="Calibri" panose="020F0502020204030204" pitchFamily="34" charset="0"/>
            </a:endParaRPr>
          </a:p>
        </p:txBody>
      </p:sp>
      <p:pic>
        <p:nvPicPr>
          <p:cNvPr id="3079" name="图片 10"/>
          <p:cNvPicPr>
            <a:picLocks noChangeAspect="1"/>
          </p:cNvPicPr>
          <p:nvPr userDrawn="1"/>
        </p:nvPicPr>
        <p:blipFill>
          <a:blip r:embed="rId2"/>
          <a:stretch>
            <a:fillRect/>
          </a:stretch>
        </p:blipFill>
        <p:spPr>
          <a:xfrm>
            <a:off x="14288" y="0"/>
            <a:ext cx="28800425" cy="5881688"/>
          </a:xfrm>
          <a:prstGeom prst="rect">
            <a:avLst/>
          </a:prstGeom>
          <a:noFill/>
          <a:ln w="9525">
            <a:noFill/>
          </a:ln>
        </p:spPr>
      </p:pic>
      <p:sp>
        <p:nvSpPr>
          <p:cNvPr id="3" name="内容占位符 2"/>
          <p:cNvSpPr>
            <a:spLocks noGrp="1"/>
          </p:cNvSpPr>
          <p:nvPr>
            <p:ph idx="1"/>
          </p:nvPr>
        </p:nvSpPr>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日期占位符 3"/>
          <p:cNvSpPr>
            <a:spLocks noGrp="1"/>
          </p:cNvSpPr>
          <p:nvPr>
            <p:ph type="dt" sz="half" idx="2"/>
          </p:nvPr>
        </p:nvSpPr>
        <p:spPr>
          <a:xfrm>
            <a:off x="1441450" y="40039925"/>
            <a:ext cx="6716713" cy="2301875"/>
          </a:xfrm>
          <a:prstGeom prst="rect">
            <a:avLst/>
          </a:prstGeom>
        </p:spPr>
        <p:txBody>
          <a:bodyPr vert="horz" lIns="370259" tIns="185129" rIns="370259" bIns="185129" rtlCol="0" anchor="ctr"/>
          <a:lstStyle>
            <a:lvl1pPr>
              <a:defRPr/>
            </a:lvl1pPr>
          </a:lstStyle>
          <a:p>
            <a:pPr marL="0" marR="0" lvl="0" indent="0" algn="l" defTabSz="3702050" rtl="0" eaLnBrk="1" fontAlgn="auto" latinLnBrk="0" hangingPunct="1">
              <a:lnSpc>
                <a:spcPct val="100000"/>
              </a:lnSpc>
              <a:spcBef>
                <a:spcPts val="0"/>
              </a:spcBef>
              <a:spcAft>
                <a:spcPts val="0"/>
              </a:spcAft>
              <a:buClrTx/>
              <a:buSzTx/>
              <a:buFontTx/>
              <a:buNone/>
              <a:defRPr/>
            </a:pPr>
            <a:fld id="{80F9B087-17DC-432C-A015-1E7DE6D779A9}" type="datetimeFigureOut">
              <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2" name="页脚占位符 4"/>
          <p:cNvSpPr>
            <a:spLocks noGrp="1"/>
          </p:cNvSpPr>
          <p:nvPr>
            <p:ph type="ftr" sz="quarter" idx="3"/>
          </p:nvPr>
        </p:nvSpPr>
        <p:spPr>
          <a:xfrm>
            <a:off x="9837738" y="40039925"/>
            <a:ext cx="9124950" cy="2301875"/>
          </a:xfrm>
          <a:prstGeom prst="rect">
            <a:avLst/>
          </a:prstGeom>
        </p:spPr>
        <p:txBody>
          <a:bodyPr vert="horz" lIns="370259" tIns="185129" rIns="370259" bIns="185129" rtlCol="0" anchor="ctr"/>
          <a:lstStyle>
            <a:lvl1pPr>
              <a:defRPr/>
            </a:lvl1pPr>
          </a:lstStyle>
          <a:p>
            <a:pPr marL="0" marR="0" lvl="0" indent="0" algn="ctr" defTabSz="3702050" rtl="0" eaLnBrk="1" fontAlgn="auto" latinLnBrk="0" hangingPunct="1">
              <a:lnSpc>
                <a:spcPct val="100000"/>
              </a:lnSpc>
              <a:spcBef>
                <a:spcPts val="0"/>
              </a:spcBef>
              <a:spcAft>
                <a:spcPts val="0"/>
              </a:spcAft>
              <a:buClrTx/>
              <a:buSzTx/>
              <a:buFontTx/>
              <a:buNone/>
              <a:defRPr/>
            </a:pPr>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灯片编号占位符 5"/>
          <p:cNvSpPr>
            <a:spLocks noGrp="1"/>
          </p:cNvSpPr>
          <p:nvPr>
            <p:ph type="sldNum" sz="quarter" idx="4"/>
          </p:nvPr>
        </p:nvSpPr>
        <p:spPr>
          <a:xfrm>
            <a:off x="20642263" y="40039925"/>
            <a:ext cx="6716713" cy="2301875"/>
          </a:xfrm>
          <a:prstGeom prst="rect">
            <a:avLst/>
          </a:prstGeom>
        </p:spPr>
        <p:txBody>
          <a:bodyPr vert="horz" wrap="square" lIns="370259" tIns="185129" rIns="370259" bIns="185129" numCol="1" anchor="ctr" anchorCtr="0" compatLnSpc="1"/>
          <a:p>
            <a:pPr algn="r" eaLnBrk="1" hangingPunct="1">
              <a:buNone/>
            </a:pPr>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bg>
      <p:bgPr>
        <a:solidFill>
          <a:schemeClr val="bg1"/>
        </a:solidFill>
        <a:effectLst/>
      </p:bgPr>
    </p:bg>
    <p:spTree>
      <p:nvGrpSpPr>
        <p:cNvPr id="1" name=""/>
        <p:cNvGrpSpPr/>
        <p:nvPr/>
      </p:nvGrpSpPr>
      <p:grpSpPr>
        <a:xfrm>
          <a:off x="0" y="0"/>
          <a:ext cx="0" cy="0"/>
          <a:chOff x="0" y="0"/>
          <a:chExt cx="0" cy="0"/>
        </a:xfrm>
      </p:grpSpPr>
      <p:sp>
        <p:nvSpPr>
          <p:cNvPr id="4098" name="图片 1"/>
          <p:cNvSpPr>
            <a:spLocks noChangeAspect="1"/>
          </p:cNvSpPr>
          <p:nvPr userDrawn="1"/>
        </p:nvSpPr>
        <p:spPr>
          <a:xfrm>
            <a:off x="0" y="0"/>
            <a:ext cx="28903613" cy="5902325"/>
          </a:xfrm>
          <a:prstGeom prst="rect">
            <a:avLst/>
          </a:prstGeom>
          <a:noFill/>
          <a:ln w="9525">
            <a:noFill/>
          </a:ln>
        </p:spPr>
        <p:txBody>
          <a:bodyPr/>
          <a:p>
            <a:pPr lvl="0"/>
            <a:endParaRPr lang="zh-CN" altLang="en-US" dirty="0">
              <a:latin typeface="Calibri" panose="020F0502020204030204" pitchFamily="34" charset="0"/>
            </a:endParaRPr>
          </a:p>
        </p:txBody>
      </p:sp>
      <p:sp>
        <p:nvSpPr>
          <p:cNvPr id="4099" name="图片 2"/>
          <p:cNvSpPr>
            <a:spLocks noChangeAspect="1"/>
          </p:cNvSpPr>
          <p:nvPr userDrawn="1"/>
        </p:nvSpPr>
        <p:spPr>
          <a:xfrm>
            <a:off x="0" y="0"/>
            <a:ext cx="28800425" cy="4586288"/>
          </a:xfrm>
          <a:prstGeom prst="rect">
            <a:avLst/>
          </a:prstGeom>
          <a:noFill/>
          <a:ln w="9525">
            <a:noFill/>
          </a:ln>
        </p:spPr>
        <p:txBody>
          <a:bodyPr/>
          <a:p>
            <a:pPr lvl="0"/>
            <a:endParaRPr lang="zh-CN" altLang="en-US" dirty="0">
              <a:latin typeface="Calibri" panose="020F0502020204030204" pitchFamily="34" charset="0"/>
            </a:endParaRPr>
          </a:p>
        </p:txBody>
      </p:sp>
      <p:sp>
        <p:nvSpPr>
          <p:cNvPr id="4100" name="图片 7"/>
          <p:cNvSpPr>
            <a:spLocks noChangeAspect="1"/>
          </p:cNvSpPr>
          <p:nvPr userDrawn="1"/>
        </p:nvSpPr>
        <p:spPr>
          <a:xfrm>
            <a:off x="0" y="0"/>
            <a:ext cx="28800425" cy="5853113"/>
          </a:xfrm>
          <a:prstGeom prst="rect">
            <a:avLst/>
          </a:prstGeom>
          <a:noFill/>
          <a:ln w="9525">
            <a:noFill/>
          </a:ln>
        </p:spPr>
        <p:txBody>
          <a:bodyPr/>
          <a:p>
            <a:pPr lvl="0"/>
            <a:endParaRPr lang="zh-CN" altLang="en-US" dirty="0">
              <a:latin typeface="Calibri" panose="020F0502020204030204" pitchFamily="34" charset="0"/>
            </a:endParaRPr>
          </a:p>
        </p:txBody>
      </p:sp>
      <p:sp>
        <p:nvSpPr>
          <p:cNvPr id="4101" name="Picture 2"/>
          <p:cNvSpPr>
            <a:spLocks noChangeAspect="1"/>
          </p:cNvSpPr>
          <p:nvPr userDrawn="1"/>
        </p:nvSpPr>
        <p:spPr>
          <a:xfrm>
            <a:off x="7938" y="-79375"/>
            <a:ext cx="28794075" cy="5880100"/>
          </a:xfrm>
          <a:prstGeom prst="rect">
            <a:avLst/>
          </a:prstGeom>
          <a:noFill/>
          <a:ln w="9525">
            <a:noFill/>
          </a:ln>
        </p:spPr>
        <p:txBody>
          <a:bodyPr/>
          <a:p>
            <a:pPr lvl="0"/>
            <a:endParaRPr lang="zh-CN" altLang="en-US" dirty="0">
              <a:latin typeface="Calibri" panose="020F0502020204030204" pitchFamily="34" charset="0"/>
            </a:endParaRPr>
          </a:p>
        </p:txBody>
      </p:sp>
      <p:pic>
        <p:nvPicPr>
          <p:cNvPr id="4102" name="图片 9"/>
          <p:cNvPicPr>
            <a:picLocks noChangeAspect="1"/>
          </p:cNvPicPr>
          <p:nvPr userDrawn="1"/>
        </p:nvPicPr>
        <p:blipFill>
          <a:blip r:embed="rId2"/>
          <a:stretch>
            <a:fillRect/>
          </a:stretch>
        </p:blipFill>
        <p:spPr>
          <a:xfrm>
            <a:off x="14288" y="0"/>
            <a:ext cx="28800425" cy="5881688"/>
          </a:xfrm>
          <a:prstGeom prst="rect">
            <a:avLst/>
          </a:prstGeom>
          <a:noFill/>
          <a:ln w="9525">
            <a:noFill/>
          </a:ln>
        </p:spPr>
      </p:pic>
      <p:sp>
        <p:nvSpPr>
          <p:cNvPr id="2" name="标题 1"/>
          <p:cNvSpPr>
            <a:spLocks noGrp="1"/>
          </p:cNvSpPr>
          <p:nvPr>
            <p:ph type="title"/>
          </p:nvPr>
        </p:nvSpPr>
        <p:spPr>
          <a:xfrm>
            <a:off x="2275037" y="27760417"/>
            <a:ext cx="24480361" cy="8580127"/>
          </a:xfrm>
          <a:prstGeom prst="rect">
            <a:avLst/>
          </a:prstGeom>
        </p:spPr>
        <p:txBody>
          <a:bodyPr lIns="113943" tIns="56972" rIns="113943" bIns="56972" anchor="t"/>
          <a:lstStyle>
            <a:lvl1pPr algn="l">
              <a:defRPr sz="16195"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2275037" y="18310278"/>
            <a:ext cx="24480361" cy="9450136"/>
          </a:xfrm>
        </p:spPr>
        <p:txBody>
          <a:bodyPr anchor="b"/>
          <a:lstStyle>
            <a:lvl1pPr marL="0" indent="0">
              <a:buNone/>
              <a:defRPr sz="8100">
                <a:solidFill>
                  <a:schemeClr val="tx1">
                    <a:tint val="75000"/>
                  </a:schemeClr>
                </a:solidFill>
              </a:defRPr>
            </a:lvl1pPr>
            <a:lvl2pPr marL="1851025" indent="0">
              <a:buNone/>
              <a:defRPr sz="7200">
                <a:solidFill>
                  <a:schemeClr val="tx1">
                    <a:tint val="75000"/>
                  </a:schemeClr>
                </a:solidFill>
              </a:defRPr>
            </a:lvl2pPr>
            <a:lvl3pPr marL="3702050" indent="0">
              <a:buNone/>
              <a:defRPr sz="6600">
                <a:solidFill>
                  <a:schemeClr val="tx1">
                    <a:tint val="75000"/>
                  </a:schemeClr>
                </a:solidFill>
              </a:defRPr>
            </a:lvl3pPr>
            <a:lvl4pPr marL="5553075" indent="0">
              <a:buNone/>
              <a:defRPr sz="5700">
                <a:solidFill>
                  <a:schemeClr val="tx1">
                    <a:tint val="75000"/>
                  </a:schemeClr>
                </a:solidFill>
              </a:defRPr>
            </a:lvl4pPr>
            <a:lvl5pPr marL="7404100" indent="0">
              <a:buNone/>
              <a:defRPr sz="5700">
                <a:solidFill>
                  <a:schemeClr val="tx1">
                    <a:tint val="75000"/>
                  </a:schemeClr>
                </a:solidFill>
              </a:defRPr>
            </a:lvl5pPr>
            <a:lvl6pPr marL="9255125" indent="0">
              <a:buNone/>
              <a:defRPr sz="5700">
                <a:solidFill>
                  <a:schemeClr val="tx1">
                    <a:tint val="75000"/>
                  </a:schemeClr>
                </a:solidFill>
              </a:defRPr>
            </a:lvl6pPr>
            <a:lvl7pPr marL="11106150" indent="0">
              <a:buNone/>
              <a:defRPr sz="5700">
                <a:solidFill>
                  <a:schemeClr val="tx1">
                    <a:tint val="75000"/>
                  </a:schemeClr>
                </a:solidFill>
              </a:defRPr>
            </a:lvl7pPr>
            <a:lvl8pPr marL="12957175" indent="0">
              <a:buNone/>
              <a:defRPr sz="5700">
                <a:solidFill>
                  <a:schemeClr val="tx1">
                    <a:tint val="75000"/>
                  </a:schemeClr>
                </a:solidFill>
              </a:defRPr>
            </a:lvl8pPr>
            <a:lvl9pPr marL="14808200" indent="0">
              <a:buNone/>
              <a:defRPr sz="5700">
                <a:solidFill>
                  <a:schemeClr val="tx1">
                    <a:tint val="75000"/>
                  </a:schemeClr>
                </a:solidFill>
              </a:defRPr>
            </a:lvl9pPr>
          </a:lstStyle>
          <a:p>
            <a:pPr lvl="0"/>
            <a:r>
              <a:rPr lang="zh-CN" altLang="en-US"/>
              <a:t>单击此处编辑母版文本样式</a:t>
            </a:r>
            <a:endParaRPr lang="zh-CN" altLang="en-US"/>
          </a:p>
        </p:txBody>
      </p:sp>
      <p:sp>
        <p:nvSpPr>
          <p:cNvPr id="10" name="日期占位符 3"/>
          <p:cNvSpPr>
            <a:spLocks noGrp="1"/>
          </p:cNvSpPr>
          <p:nvPr>
            <p:ph type="dt" sz="half" idx="2"/>
          </p:nvPr>
        </p:nvSpPr>
        <p:spPr>
          <a:xfrm>
            <a:off x="1441450" y="40039925"/>
            <a:ext cx="6716713" cy="2301875"/>
          </a:xfrm>
          <a:prstGeom prst="rect">
            <a:avLst/>
          </a:prstGeom>
        </p:spPr>
        <p:txBody>
          <a:bodyPr vert="horz" lIns="370259" tIns="185129" rIns="370259" bIns="185129" rtlCol="0" anchor="ctr"/>
          <a:lstStyle>
            <a:lvl1pPr>
              <a:defRPr/>
            </a:lvl1pPr>
          </a:lstStyle>
          <a:p>
            <a:pPr marL="0" marR="0" lvl="0" indent="0" algn="l" defTabSz="3702050" rtl="0" eaLnBrk="1" fontAlgn="auto" latinLnBrk="0" hangingPunct="1">
              <a:lnSpc>
                <a:spcPct val="100000"/>
              </a:lnSpc>
              <a:spcBef>
                <a:spcPts val="0"/>
              </a:spcBef>
              <a:spcAft>
                <a:spcPts val="0"/>
              </a:spcAft>
              <a:buClrTx/>
              <a:buSzTx/>
              <a:buFontTx/>
              <a:buNone/>
              <a:defRPr/>
            </a:pPr>
            <a:fld id="{99C50FFD-16E7-4E5E-8547-11F12809FFE7}" type="datetimeFigureOut">
              <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页脚占位符 4"/>
          <p:cNvSpPr>
            <a:spLocks noGrp="1"/>
          </p:cNvSpPr>
          <p:nvPr>
            <p:ph type="ftr" sz="quarter" idx="3"/>
          </p:nvPr>
        </p:nvSpPr>
        <p:spPr>
          <a:xfrm>
            <a:off x="9837738" y="40039925"/>
            <a:ext cx="9124950" cy="2301875"/>
          </a:xfrm>
          <a:prstGeom prst="rect">
            <a:avLst/>
          </a:prstGeom>
        </p:spPr>
        <p:txBody>
          <a:bodyPr vert="horz" lIns="370259" tIns="185129" rIns="370259" bIns="185129" rtlCol="0" anchor="ctr"/>
          <a:lstStyle>
            <a:lvl1pPr>
              <a:defRPr/>
            </a:lvl1pPr>
          </a:lstStyle>
          <a:p>
            <a:pPr marL="0" marR="0" lvl="0" indent="0" algn="ctr" defTabSz="3702050" rtl="0" eaLnBrk="1" fontAlgn="auto" latinLnBrk="0" hangingPunct="1">
              <a:lnSpc>
                <a:spcPct val="100000"/>
              </a:lnSpc>
              <a:spcBef>
                <a:spcPts val="0"/>
              </a:spcBef>
              <a:spcAft>
                <a:spcPts val="0"/>
              </a:spcAft>
              <a:buClrTx/>
              <a:buSzTx/>
              <a:buFontTx/>
              <a:buNone/>
              <a:defRPr/>
            </a:pPr>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2" name="灯片编号占位符 5"/>
          <p:cNvSpPr>
            <a:spLocks noGrp="1"/>
          </p:cNvSpPr>
          <p:nvPr>
            <p:ph type="sldNum" sz="quarter" idx="4"/>
          </p:nvPr>
        </p:nvSpPr>
        <p:spPr>
          <a:xfrm>
            <a:off x="20642263" y="40039925"/>
            <a:ext cx="6716713" cy="2301875"/>
          </a:xfrm>
          <a:prstGeom prst="rect">
            <a:avLst/>
          </a:prstGeom>
        </p:spPr>
        <p:txBody>
          <a:bodyPr vert="horz" wrap="square" lIns="370259" tIns="185129" rIns="370259" bIns="185129" numCol="1" anchor="ctr" anchorCtr="0" compatLnSpc="1"/>
          <a:p>
            <a:pPr algn="r" eaLnBrk="1" hangingPunct="1">
              <a:buNone/>
            </a:pPr>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bg>
      <p:bgPr>
        <a:solidFill>
          <a:schemeClr val="bg1"/>
        </a:solidFill>
        <a:effectLst/>
      </p:bgPr>
    </p:bg>
    <p:spTree>
      <p:nvGrpSpPr>
        <p:cNvPr id="1" name=""/>
        <p:cNvGrpSpPr/>
        <p:nvPr/>
      </p:nvGrpSpPr>
      <p:grpSpPr>
        <a:xfrm>
          <a:off x="0" y="0"/>
          <a:ext cx="0" cy="0"/>
          <a:chOff x="0" y="0"/>
          <a:chExt cx="0" cy="0"/>
        </a:xfrm>
      </p:grpSpPr>
      <p:sp>
        <p:nvSpPr>
          <p:cNvPr id="5122" name="图片 1"/>
          <p:cNvSpPr>
            <a:spLocks noChangeAspect="1"/>
          </p:cNvSpPr>
          <p:nvPr userDrawn="1"/>
        </p:nvSpPr>
        <p:spPr>
          <a:xfrm>
            <a:off x="0" y="0"/>
            <a:ext cx="28903613" cy="5902325"/>
          </a:xfrm>
          <a:prstGeom prst="rect">
            <a:avLst/>
          </a:prstGeom>
          <a:noFill/>
          <a:ln w="9525">
            <a:noFill/>
          </a:ln>
        </p:spPr>
        <p:txBody>
          <a:bodyPr/>
          <a:p>
            <a:pPr lvl="0"/>
            <a:endParaRPr lang="zh-CN" altLang="en-US" dirty="0">
              <a:latin typeface="Calibri" panose="020F0502020204030204" pitchFamily="34" charset="0"/>
            </a:endParaRPr>
          </a:p>
        </p:txBody>
      </p:sp>
      <p:sp>
        <p:nvSpPr>
          <p:cNvPr id="5123" name="图片 2"/>
          <p:cNvSpPr>
            <a:spLocks noChangeAspect="1"/>
          </p:cNvSpPr>
          <p:nvPr userDrawn="1"/>
        </p:nvSpPr>
        <p:spPr>
          <a:xfrm>
            <a:off x="0" y="0"/>
            <a:ext cx="28800425" cy="4586288"/>
          </a:xfrm>
          <a:prstGeom prst="rect">
            <a:avLst/>
          </a:prstGeom>
          <a:noFill/>
          <a:ln w="9525">
            <a:noFill/>
          </a:ln>
        </p:spPr>
        <p:txBody>
          <a:bodyPr/>
          <a:p>
            <a:pPr lvl="0"/>
            <a:endParaRPr lang="zh-CN" altLang="en-US" dirty="0">
              <a:latin typeface="Calibri" panose="020F0502020204030204" pitchFamily="34" charset="0"/>
            </a:endParaRPr>
          </a:p>
        </p:txBody>
      </p:sp>
      <p:sp>
        <p:nvSpPr>
          <p:cNvPr id="5124" name="图片 7"/>
          <p:cNvSpPr>
            <a:spLocks noChangeAspect="1"/>
          </p:cNvSpPr>
          <p:nvPr userDrawn="1"/>
        </p:nvSpPr>
        <p:spPr>
          <a:xfrm>
            <a:off x="0" y="0"/>
            <a:ext cx="28800425" cy="5853113"/>
          </a:xfrm>
          <a:prstGeom prst="rect">
            <a:avLst/>
          </a:prstGeom>
          <a:noFill/>
          <a:ln w="9525">
            <a:noFill/>
          </a:ln>
        </p:spPr>
        <p:txBody>
          <a:bodyPr/>
          <a:p>
            <a:pPr lvl="0"/>
            <a:endParaRPr lang="zh-CN" altLang="en-US" dirty="0">
              <a:latin typeface="Calibri" panose="020F0502020204030204" pitchFamily="34" charset="0"/>
            </a:endParaRPr>
          </a:p>
        </p:txBody>
      </p:sp>
      <p:sp>
        <p:nvSpPr>
          <p:cNvPr id="5125" name="Picture 2"/>
          <p:cNvSpPr>
            <a:spLocks noChangeAspect="1"/>
          </p:cNvSpPr>
          <p:nvPr userDrawn="1"/>
        </p:nvSpPr>
        <p:spPr>
          <a:xfrm>
            <a:off x="7938" y="-79375"/>
            <a:ext cx="28794075" cy="5880100"/>
          </a:xfrm>
          <a:prstGeom prst="rect">
            <a:avLst/>
          </a:prstGeom>
          <a:noFill/>
          <a:ln w="9525">
            <a:noFill/>
          </a:ln>
        </p:spPr>
        <p:txBody>
          <a:bodyPr/>
          <a:p>
            <a:pPr lvl="0"/>
            <a:endParaRPr lang="zh-CN" altLang="en-US" dirty="0">
              <a:latin typeface="Calibri" panose="020F0502020204030204" pitchFamily="34" charset="0"/>
            </a:endParaRPr>
          </a:p>
        </p:txBody>
      </p:sp>
      <p:pic>
        <p:nvPicPr>
          <p:cNvPr id="5126" name="图片 9"/>
          <p:cNvPicPr>
            <a:picLocks noChangeAspect="1"/>
          </p:cNvPicPr>
          <p:nvPr userDrawn="1"/>
        </p:nvPicPr>
        <p:blipFill>
          <a:blip r:embed="rId2"/>
          <a:stretch>
            <a:fillRect/>
          </a:stretch>
        </p:blipFill>
        <p:spPr>
          <a:xfrm>
            <a:off x="14288" y="0"/>
            <a:ext cx="28800425" cy="5881688"/>
          </a:xfrm>
          <a:prstGeom prst="rect">
            <a:avLst/>
          </a:prstGeom>
          <a:noFill/>
          <a:ln w="9525">
            <a:noFill/>
          </a:ln>
        </p:spPr>
      </p:pic>
      <p:sp>
        <p:nvSpPr>
          <p:cNvPr id="2" name="标题 1"/>
          <p:cNvSpPr>
            <a:spLocks noGrp="1"/>
          </p:cNvSpPr>
          <p:nvPr>
            <p:ph type="title"/>
          </p:nvPr>
        </p:nvSpPr>
        <p:spPr>
          <a:xfrm>
            <a:off x="1440756" y="1728852"/>
            <a:ext cx="25918918" cy="7201823"/>
          </a:xfrm>
          <a:prstGeom prst="rect">
            <a:avLst/>
          </a:prstGeom>
        </p:spPr>
        <p:txBody>
          <a:bodyPr lIns="113943" tIns="56972" rIns="113943" bIns="56972"/>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2160036" y="26180389"/>
            <a:ext cx="19200284" cy="74031098"/>
          </a:xfrm>
        </p:spPr>
        <p:txBody>
          <a:bodyPr/>
          <a:lstStyle>
            <a:lvl1pPr>
              <a:defRPr sz="11200"/>
            </a:lvl1pPr>
            <a:lvl2pPr>
              <a:defRPr sz="9700"/>
            </a:lvl2pPr>
            <a:lvl3pPr>
              <a:defRPr sz="8100"/>
            </a:lvl3pPr>
            <a:lvl4pPr>
              <a:defRPr sz="7200"/>
            </a:lvl4pPr>
            <a:lvl5pPr>
              <a:defRPr sz="7200"/>
            </a:lvl5pPr>
            <a:lvl6pPr>
              <a:defRPr sz="7200"/>
            </a:lvl6pPr>
            <a:lvl7pPr>
              <a:defRPr sz="7200"/>
            </a:lvl7pPr>
            <a:lvl8pPr>
              <a:defRPr sz="7200"/>
            </a:lvl8pPr>
            <a:lvl9pPr>
              <a:defRPr sz="7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21840324" y="26180389"/>
            <a:ext cx="19205285" cy="74031098"/>
          </a:xfrm>
        </p:spPr>
        <p:txBody>
          <a:bodyPr/>
          <a:lstStyle>
            <a:lvl1pPr>
              <a:defRPr sz="11200"/>
            </a:lvl1pPr>
            <a:lvl2pPr>
              <a:defRPr sz="9700"/>
            </a:lvl2pPr>
            <a:lvl3pPr>
              <a:defRPr sz="8100"/>
            </a:lvl3pPr>
            <a:lvl4pPr>
              <a:defRPr sz="7200"/>
            </a:lvl4pPr>
            <a:lvl5pPr>
              <a:defRPr sz="7200"/>
            </a:lvl5pPr>
            <a:lvl6pPr>
              <a:defRPr sz="7200"/>
            </a:lvl6pPr>
            <a:lvl7pPr>
              <a:defRPr sz="7200"/>
            </a:lvl7pPr>
            <a:lvl8pPr>
              <a:defRPr sz="7200"/>
            </a:lvl8pPr>
            <a:lvl9pPr>
              <a:defRPr sz="7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 name="日期占位符 3"/>
          <p:cNvSpPr>
            <a:spLocks noGrp="1"/>
          </p:cNvSpPr>
          <p:nvPr>
            <p:ph type="dt" sz="half" idx="12"/>
          </p:nvPr>
        </p:nvSpPr>
        <p:spPr>
          <a:xfrm>
            <a:off x="1441450" y="40039925"/>
            <a:ext cx="6716713" cy="2301875"/>
          </a:xfrm>
          <a:prstGeom prst="rect">
            <a:avLst/>
          </a:prstGeom>
        </p:spPr>
        <p:txBody>
          <a:bodyPr vert="horz" lIns="370259" tIns="185129" rIns="370259" bIns="185129" rtlCol="0" anchor="ctr"/>
          <a:lstStyle>
            <a:lvl1pPr>
              <a:defRPr/>
            </a:lvl1pPr>
          </a:lstStyle>
          <a:p>
            <a:pPr marL="0" marR="0" lvl="0" indent="0" algn="l" defTabSz="3702050" rtl="0" eaLnBrk="1" fontAlgn="auto" latinLnBrk="0" hangingPunct="1">
              <a:lnSpc>
                <a:spcPct val="100000"/>
              </a:lnSpc>
              <a:spcBef>
                <a:spcPts val="0"/>
              </a:spcBef>
              <a:spcAft>
                <a:spcPts val="0"/>
              </a:spcAft>
              <a:buClrTx/>
              <a:buSzTx/>
              <a:buFontTx/>
              <a:buNone/>
              <a:defRPr/>
            </a:pPr>
            <a:fld id="{6C7A4A7D-1618-46F2-B4EA-50B5D982F329}" type="datetimeFigureOut">
              <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页脚占位符 4"/>
          <p:cNvSpPr>
            <a:spLocks noGrp="1"/>
          </p:cNvSpPr>
          <p:nvPr>
            <p:ph type="ftr" sz="quarter" idx="3"/>
          </p:nvPr>
        </p:nvSpPr>
        <p:spPr>
          <a:xfrm>
            <a:off x="9837738" y="40039925"/>
            <a:ext cx="9124950" cy="2301875"/>
          </a:xfrm>
          <a:prstGeom prst="rect">
            <a:avLst/>
          </a:prstGeom>
        </p:spPr>
        <p:txBody>
          <a:bodyPr vert="horz" lIns="370259" tIns="185129" rIns="370259" bIns="185129" rtlCol="0" anchor="ctr"/>
          <a:lstStyle>
            <a:lvl1pPr>
              <a:defRPr/>
            </a:lvl1pPr>
          </a:lstStyle>
          <a:p>
            <a:pPr marL="0" marR="0" lvl="0" indent="0" algn="ctr" defTabSz="3702050" rtl="0" eaLnBrk="1" fontAlgn="auto" latinLnBrk="0" hangingPunct="1">
              <a:lnSpc>
                <a:spcPct val="100000"/>
              </a:lnSpc>
              <a:spcBef>
                <a:spcPts val="0"/>
              </a:spcBef>
              <a:spcAft>
                <a:spcPts val="0"/>
              </a:spcAft>
              <a:buClrTx/>
              <a:buSzTx/>
              <a:buFontTx/>
              <a:buNone/>
              <a:defRPr/>
            </a:pPr>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2" name="灯片编号占位符 5"/>
          <p:cNvSpPr>
            <a:spLocks noGrp="1"/>
          </p:cNvSpPr>
          <p:nvPr>
            <p:ph type="sldNum" sz="quarter" idx="4"/>
          </p:nvPr>
        </p:nvSpPr>
        <p:spPr>
          <a:xfrm>
            <a:off x="20642263" y="40039925"/>
            <a:ext cx="6716713" cy="2301875"/>
          </a:xfrm>
          <a:prstGeom prst="rect">
            <a:avLst/>
          </a:prstGeom>
        </p:spPr>
        <p:txBody>
          <a:bodyPr vert="horz" wrap="square" lIns="370259" tIns="185129" rIns="370259" bIns="185129" numCol="1" anchor="ctr" anchorCtr="0" compatLnSpc="1"/>
          <a:p>
            <a:pPr algn="r" eaLnBrk="1" hangingPunct="1">
              <a:buNone/>
            </a:pPr>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Pr>
        <a:solidFill>
          <a:schemeClr val="bg1"/>
        </a:solidFill>
        <a:effectLst/>
      </p:bgPr>
    </p:bg>
    <p:spTree>
      <p:nvGrpSpPr>
        <p:cNvPr id="1" name=""/>
        <p:cNvGrpSpPr/>
        <p:nvPr/>
      </p:nvGrpSpPr>
      <p:grpSpPr>
        <a:xfrm>
          <a:off x="0" y="0"/>
          <a:ext cx="0" cy="0"/>
          <a:chOff x="0" y="0"/>
          <a:chExt cx="0" cy="0"/>
        </a:xfrm>
      </p:grpSpPr>
      <p:sp>
        <p:nvSpPr>
          <p:cNvPr id="6146" name="图片 2"/>
          <p:cNvSpPr>
            <a:spLocks noChangeAspect="1"/>
          </p:cNvSpPr>
          <p:nvPr userDrawn="1"/>
        </p:nvSpPr>
        <p:spPr>
          <a:xfrm>
            <a:off x="0" y="0"/>
            <a:ext cx="28800425" cy="4586288"/>
          </a:xfrm>
          <a:prstGeom prst="rect">
            <a:avLst/>
          </a:prstGeom>
          <a:noFill/>
          <a:ln w="9525">
            <a:noFill/>
          </a:ln>
        </p:spPr>
        <p:txBody>
          <a:bodyPr/>
          <a:p>
            <a:pPr lvl="0"/>
            <a:endParaRPr lang="zh-CN" altLang="en-US" dirty="0">
              <a:latin typeface="Calibri" panose="020F0502020204030204" pitchFamily="34" charset="0"/>
            </a:endParaRPr>
          </a:p>
        </p:txBody>
      </p:sp>
      <p:sp>
        <p:nvSpPr>
          <p:cNvPr id="6147" name="图片 1"/>
          <p:cNvSpPr>
            <a:spLocks noChangeAspect="1"/>
          </p:cNvSpPr>
          <p:nvPr userDrawn="1"/>
        </p:nvSpPr>
        <p:spPr>
          <a:xfrm>
            <a:off x="0" y="0"/>
            <a:ext cx="28903613" cy="5902325"/>
          </a:xfrm>
          <a:prstGeom prst="rect">
            <a:avLst/>
          </a:prstGeom>
          <a:noFill/>
          <a:ln w="9525">
            <a:noFill/>
          </a:ln>
        </p:spPr>
        <p:txBody>
          <a:bodyPr/>
          <a:p>
            <a:pPr lvl="0"/>
            <a:endParaRPr lang="zh-CN" altLang="en-US" dirty="0">
              <a:latin typeface="Calibri" panose="020F0502020204030204" pitchFamily="34" charset="0"/>
            </a:endParaRPr>
          </a:p>
        </p:txBody>
      </p:sp>
      <p:sp>
        <p:nvSpPr>
          <p:cNvPr id="6148" name="图片 7"/>
          <p:cNvSpPr>
            <a:spLocks noChangeAspect="1"/>
          </p:cNvSpPr>
          <p:nvPr userDrawn="1"/>
        </p:nvSpPr>
        <p:spPr>
          <a:xfrm>
            <a:off x="0" y="0"/>
            <a:ext cx="28800425" cy="5853113"/>
          </a:xfrm>
          <a:prstGeom prst="rect">
            <a:avLst/>
          </a:prstGeom>
          <a:noFill/>
          <a:ln w="9525">
            <a:noFill/>
          </a:ln>
        </p:spPr>
        <p:txBody>
          <a:bodyPr/>
          <a:p>
            <a:pPr lvl="0"/>
            <a:endParaRPr lang="zh-CN" altLang="en-US" dirty="0">
              <a:latin typeface="Calibri" panose="020F0502020204030204" pitchFamily="34" charset="0"/>
            </a:endParaRPr>
          </a:p>
        </p:txBody>
      </p:sp>
      <p:sp>
        <p:nvSpPr>
          <p:cNvPr id="6149" name="Picture 2"/>
          <p:cNvSpPr>
            <a:spLocks noChangeAspect="1"/>
          </p:cNvSpPr>
          <p:nvPr userDrawn="1"/>
        </p:nvSpPr>
        <p:spPr>
          <a:xfrm>
            <a:off x="7938" y="-79375"/>
            <a:ext cx="28794075" cy="5880100"/>
          </a:xfrm>
          <a:prstGeom prst="rect">
            <a:avLst/>
          </a:prstGeom>
          <a:noFill/>
          <a:ln w="9525">
            <a:noFill/>
          </a:ln>
        </p:spPr>
        <p:txBody>
          <a:bodyPr/>
          <a:p>
            <a:pPr lvl="0"/>
            <a:endParaRPr lang="zh-CN" altLang="en-US" dirty="0">
              <a:latin typeface="Calibri" panose="020F0502020204030204" pitchFamily="34" charset="0"/>
            </a:endParaRPr>
          </a:p>
        </p:txBody>
      </p:sp>
      <p:pic>
        <p:nvPicPr>
          <p:cNvPr id="6150" name="图片 9"/>
          <p:cNvPicPr>
            <a:picLocks noChangeAspect="1"/>
          </p:cNvPicPr>
          <p:nvPr userDrawn="1"/>
        </p:nvPicPr>
        <p:blipFill>
          <a:blip r:embed="rId2"/>
          <a:stretch>
            <a:fillRect/>
          </a:stretch>
        </p:blipFill>
        <p:spPr>
          <a:xfrm>
            <a:off x="14288" y="0"/>
            <a:ext cx="28800425" cy="5881688"/>
          </a:xfrm>
          <a:prstGeom prst="rect">
            <a:avLst/>
          </a:prstGeom>
          <a:noFill/>
          <a:ln w="9525">
            <a:noFill/>
          </a:ln>
        </p:spPr>
      </p:pic>
      <p:sp>
        <p:nvSpPr>
          <p:cNvPr id="2" name="标题 1"/>
          <p:cNvSpPr>
            <a:spLocks noGrp="1"/>
          </p:cNvSpPr>
          <p:nvPr>
            <p:ph type="title"/>
          </p:nvPr>
        </p:nvSpPr>
        <p:spPr>
          <a:xfrm>
            <a:off x="1440026" y="1730029"/>
            <a:ext cx="25920383" cy="7200106"/>
          </a:xfrm>
          <a:prstGeom prst="rect">
            <a:avLst/>
          </a:prstGeom>
        </p:spPr>
        <p:txBody>
          <a:bodyPr lIns="113943" tIns="56972" rIns="113943" bIns="56972"/>
          <a:lstStyle>
            <a:lvl1pPr>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1440023" y="9670149"/>
            <a:ext cx="12725190" cy="4030057"/>
          </a:xfrm>
        </p:spPr>
        <p:txBody>
          <a:bodyPr anchor="b"/>
          <a:lstStyle>
            <a:lvl1pPr marL="0" indent="0">
              <a:buNone/>
              <a:defRPr sz="9700" b="1"/>
            </a:lvl1pPr>
            <a:lvl2pPr marL="1851025" indent="0">
              <a:buNone/>
              <a:defRPr sz="8100" b="1"/>
            </a:lvl2pPr>
            <a:lvl3pPr marL="3702050" indent="0">
              <a:buNone/>
              <a:defRPr sz="7200" b="1"/>
            </a:lvl3pPr>
            <a:lvl4pPr marL="5553075" indent="0">
              <a:buNone/>
              <a:defRPr sz="6600" b="1"/>
            </a:lvl4pPr>
            <a:lvl5pPr marL="7404100" indent="0">
              <a:buNone/>
              <a:defRPr sz="6600" b="1"/>
            </a:lvl5pPr>
            <a:lvl6pPr marL="9255125" indent="0">
              <a:buNone/>
              <a:defRPr sz="6600" b="1"/>
            </a:lvl6pPr>
            <a:lvl7pPr marL="11106150" indent="0">
              <a:buNone/>
              <a:defRPr sz="6600" b="1"/>
            </a:lvl7pPr>
            <a:lvl8pPr marL="12957175" indent="0">
              <a:buNone/>
              <a:defRPr sz="6600" b="1"/>
            </a:lvl8pPr>
            <a:lvl9pPr marL="14808200" indent="0">
              <a:buNone/>
              <a:defRPr sz="6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440023" y="13700204"/>
            <a:ext cx="12725190" cy="24890373"/>
          </a:xfrm>
        </p:spPr>
        <p:txBody>
          <a:bodyPr/>
          <a:lstStyle>
            <a:lvl1pPr>
              <a:defRPr sz="9700"/>
            </a:lvl1pPr>
            <a:lvl2pPr>
              <a:defRPr sz="8100"/>
            </a:lvl2pPr>
            <a:lvl3pPr>
              <a:defRPr sz="7200"/>
            </a:lvl3pPr>
            <a:lvl4pPr>
              <a:defRPr sz="6600"/>
            </a:lvl4pPr>
            <a:lvl5pPr>
              <a:defRPr sz="6600"/>
            </a:lvl5pPr>
            <a:lvl6pPr>
              <a:defRPr sz="6600"/>
            </a:lvl6pPr>
            <a:lvl7pPr>
              <a:defRPr sz="6600"/>
            </a:lvl7pPr>
            <a:lvl8pPr>
              <a:defRPr sz="6600"/>
            </a:lvl8pPr>
            <a:lvl9pPr>
              <a:defRPr sz="6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14630218" y="9670149"/>
            <a:ext cx="12730187" cy="4030057"/>
          </a:xfrm>
        </p:spPr>
        <p:txBody>
          <a:bodyPr anchor="b"/>
          <a:lstStyle>
            <a:lvl1pPr marL="0" indent="0">
              <a:buNone/>
              <a:defRPr sz="9700" b="1"/>
            </a:lvl1pPr>
            <a:lvl2pPr marL="1851025" indent="0">
              <a:buNone/>
              <a:defRPr sz="8100" b="1"/>
            </a:lvl2pPr>
            <a:lvl3pPr marL="3702050" indent="0">
              <a:buNone/>
              <a:defRPr sz="7200" b="1"/>
            </a:lvl3pPr>
            <a:lvl4pPr marL="5553075" indent="0">
              <a:buNone/>
              <a:defRPr sz="6600" b="1"/>
            </a:lvl4pPr>
            <a:lvl5pPr marL="7404100" indent="0">
              <a:buNone/>
              <a:defRPr sz="6600" b="1"/>
            </a:lvl5pPr>
            <a:lvl6pPr marL="9255125" indent="0">
              <a:buNone/>
              <a:defRPr sz="6600" b="1"/>
            </a:lvl6pPr>
            <a:lvl7pPr marL="11106150" indent="0">
              <a:buNone/>
              <a:defRPr sz="6600" b="1"/>
            </a:lvl7pPr>
            <a:lvl8pPr marL="12957175" indent="0">
              <a:buNone/>
              <a:defRPr sz="6600" b="1"/>
            </a:lvl8pPr>
            <a:lvl9pPr marL="14808200" indent="0">
              <a:buNone/>
              <a:defRPr sz="6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14630218" y="13700204"/>
            <a:ext cx="12730187" cy="24890373"/>
          </a:xfrm>
        </p:spPr>
        <p:txBody>
          <a:bodyPr/>
          <a:lstStyle>
            <a:lvl1pPr>
              <a:defRPr sz="9700"/>
            </a:lvl1pPr>
            <a:lvl2pPr>
              <a:defRPr sz="8100"/>
            </a:lvl2pPr>
            <a:lvl3pPr>
              <a:defRPr sz="7200"/>
            </a:lvl3pPr>
            <a:lvl4pPr>
              <a:defRPr sz="6600"/>
            </a:lvl4pPr>
            <a:lvl5pPr>
              <a:defRPr sz="6600"/>
            </a:lvl5pPr>
            <a:lvl6pPr>
              <a:defRPr sz="6600"/>
            </a:lvl6pPr>
            <a:lvl7pPr>
              <a:defRPr sz="6600"/>
            </a:lvl7pPr>
            <a:lvl8pPr>
              <a:defRPr sz="6600"/>
            </a:lvl8pPr>
            <a:lvl9pPr>
              <a:defRPr sz="6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 name="日期占位符 3"/>
          <p:cNvSpPr>
            <a:spLocks noGrp="1"/>
          </p:cNvSpPr>
          <p:nvPr>
            <p:ph type="dt" sz="half" idx="12"/>
          </p:nvPr>
        </p:nvSpPr>
        <p:spPr>
          <a:xfrm>
            <a:off x="1441450" y="40039925"/>
            <a:ext cx="6716713" cy="2301875"/>
          </a:xfrm>
          <a:prstGeom prst="rect">
            <a:avLst/>
          </a:prstGeom>
        </p:spPr>
        <p:txBody>
          <a:bodyPr vert="horz" lIns="370259" tIns="185129" rIns="370259" bIns="185129" rtlCol="0" anchor="ctr"/>
          <a:lstStyle>
            <a:lvl1pPr>
              <a:defRPr/>
            </a:lvl1pPr>
          </a:lstStyle>
          <a:p>
            <a:pPr marL="0" marR="0" lvl="0" indent="0" algn="l" defTabSz="3702050" rtl="0" eaLnBrk="1" fontAlgn="auto" latinLnBrk="0" hangingPunct="1">
              <a:lnSpc>
                <a:spcPct val="100000"/>
              </a:lnSpc>
              <a:spcBef>
                <a:spcPts val="0"/>
              </a:spcBef>
              <a:spcAft>
                <a:spcPts val="0"/>
              </a:spcAft>
              <a:buClrTx/>
              <a:buSzTx/>
              <a:buFontTx/>
              <a:buNone/>
              <a:defRPr/>
            </a:pPr>
            <a:fld id="{CC354929-AD43-4F7D-9DD2-CC63D5C401AD}" type="datetimeFigureOut">
              <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页脚占位符 4"/>
          <p:cNvSpPr>
            <a:spLocks noGrp="1"/>
          </p:cNvSpPr>
          <p:nvPr>
            <p:ph type="ftr" sz="quarter" idx="13"/>
          </p:nvPr>
        </p:nvSpPr>
        <p:spPr>
          <a:xfrm>
            <a:off x="9837738" y="40039925"/>
            <a:ext cx="9124950" cy="2301875"/>
          </a:xfrm>
          <a:prstGeom prst="rect">
            <a:avLst/>
          </a:prstGeom>
        </p:spPr>
        <p:txBody>
          <a:bodyPr vert="horz" lIns="370259" tIns="185129" rIns="370259" bIns="185129" rtlCol="0" anchor="ctr"/>
          <a:lstStyle>
            <a:lvl1pPr>
              <a:defRPr/>
            </a:lvl1pPr>
          </a:lstStyle>
          <a:p>
            <a:pPr marL="0" marR="0" lvl="0" indent="0" algn="ctr" defTabSz="3702050" rtl="0" eaLnBrk="1" fontAlgn="auto" latinLnBrk="0" hangingPunct="1">
              <a:lnSpc>
                <a:spcPct val="100000"/>
              </a:lnSpc>
              <a:spcBef>
                <a:spcPts val="0"/>
              </a:spcBef>
              <a:spcAft>
                <a:spcPts val="0"/>
              </a:spcAft>
              <a:buClrTx/>
              <a:buSzTx/>
              <a:buFontTx/>
              <a:buNone/>
              <a:defRPr/>
            </a:pPr>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2" name="灯片编号占位符 5"/>
          <p:cNvSpPr>
            <a:spLocks noGrp="1"/>
          </p:cNvSpPr>
          <p:nvPr>
            <p:ph type="sldNum" sz="quarter" idx="14"/>
          </p:nvPr>
        </p:nvSpPr>
        <p:spPr>
          <a:xfrm>
            <a:off x="20642263" y="40039925"/>
            <a:ext cx="6716713" cy="2301875"/>
          </a:xfrm>
          <a:prstGeom prst="rect">
            <a:avLst/>
          </a:prstGeom>
        </p:spPr>
        <p:txBody>
          <a:bodyPr vert="horz" wrap="square" lIns="370259" tIns="185129" rIns="370259" bIns="185129" numCol="1" anchor="ctr" anchorCtr="0" compatLnSpc="1"/>
          <a:p>
            <a:pPr algn="r" eaLnBrk="1" hangingPunct="1">
              <a:buNone/>
            </a:pPr>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bg>
      <p:bgPr>
        <a:solidFill>
          <a:schemeClr val="bg1"/>
        </a:solidFill>
        <a:effectLst/>
      </p:bgPr>
    </p:bg>
    <p:spTree>
      <p:nvGrpSpPr>
        <p:cNvPr id="1" name=""/>
        <p:cNvGrpSpPr/>
        <p:nvPr/>
      </p:nvGrpSpPr>
      <p:grpSpPr>
        <a:xfrm>
          <a:off x="0" y="0"/>
          <a:ext cx="0" cy="0"/>
          <a:chOff x="0" y="0"/>
          <a:chExt cx="0" cy="0"/>
        </a:xfrm>
      </p:grpSpPr>
      <p:sp>
        <p:nvSpPr>
          <p:cNvPr id="7170" name="图片 1"/>
          <p:cNvSpPr>
            <a:spLocks noChangeAspect="1"/>
          </p:cNvSpPr>
          <p:nvPr userDrawn="1"/>
        </p:nvSpPr>
        <p:spPr>
          <a:xfrm>
            <a:off x="0" y="0"/>
            <a:ext cx="28903613" cy="5902325"/>
          </a:xfrm>
          <a:prstGeom prst="rect">
            <a:avLst/>
          </a:prstGeom>
          <a:noFill/>
          <a:ln w="9525">
            <a:noFill/>
          </a:ln>
        </p:spPr>
        <p:txBody>
          <a:bodyPr/>
          <a:p>
            <a:pPr lvl="0"/>
            <a:endParaRPr lang="zh-CN" altLang="en-US" dirty="0">
              <a:latin typeface="Calibri" panose="020F0502020204030204" pitchFamily="34" charset="0"/>
            </a:endParaRPr>
          </a:p>
        </p:txBody>
      </p:sp>
      <p:sp>
        <p:nvSpPr>
          <p:cNvPr id="7171" name="图片 2"/>
          <p:cNvSpPr>
            <a:spLocks noChangeAspect="1"/>
          </p:cNvSpPr>
          <p:nvPr userDrawn="1"/>
        </p:nvSpPr>
        <p:spPr>
          <a:xfrm>
            <a:off x="0" y="0"/>
            <a:ext cx="28800425" cy="4586288"/>
          </a:xfrm>
          <a:prstGeom prst="rect">
            <a:avLst/>
          </a:prstGeom>
          <a:noFill/>
          <a:ln w="9525">
            <a:noFill/>
          </a:ln>
        </p:spPr>
        <p:txBody>
          <a:bodyPr/>
          <a:p>
            <a:pPr lvl="0"/>
            <a:endParaRPr lang="zh-CN" altLang="en-US" dirty="0">
              <a:latin typeface="Calibri" panose="020F0502020204030204" pitchFamily="34" charset="0"/>
            </a:endParaRPr>
          </a:p>
        </p:txBody>
      </p:sp>
      <p:sp>
        <p:nvSpPr>
          <p:cNvPr id="7172" name="图片 7"/>
          <p:cNvSpPr>
            <a:spLocks noChangeAspect="1"/>
          </p:cNvSpPr>
          <p:nvPr userDrawn="1"/>
        </p:nvSpPr>
        <p:spPr>
          <a:xfrm>
            <a:off x="0" y="0"/>
            <a:ext cx="28800425" cy="5853113"/>
          </a:xfrm>
          <a:prstGeom prst="rect">
            <a:avLst/>
          </a:prstGeom>
          <a:noFill/>
          <a:ln w="9525">
            <a:noFill/>
          </a:ln>
        </p:spPr>
        <p:txBody>
          <a:bodyPr/>
          <a:p>
            <a:pPr lvl="0"/>
            <a:endParaRPr lang="zh-CN" altLang="en-US" dirty="0">
              <a:latin typeface="Calibri" panose="020F0502020204030204" pitchFamily="34" charset="0"/>
            </a:endParaRPr>
          </a:p>
        </p:txBody>
      </p:sp>
      <p:sp>
        <p:nvSpPr>
          <p:cNvPr id="7173" name="Picture 2"/>
          <p:cNvSpPr>
            <a:spLocks noChangeAspect="1"/>
          </p:cNvSpPr>
          <p:nvPr userDrawn="1"/>
        </p:nvSpPr>
        <p:spPr>
          <a:xfrm>
            <a:off x="7938" y="-79375"/>
            <a:ext cx="28794075" cy="5880100"/>
          </a:xfrm>
          <a:prstGeom prst="rect">
            <a:avLst/>
          </a:prstGeom>
          <a:noFill/>
          <a:ln w="9525">
            <a:noFill/>
          </a:ln>
        </p:spPr>
        <p:txBody>
          <a:bodyPr/>
          <a:p>
            <a:pPr lvl="0"/>
            <a:endParaRPr lang="zh-CN" altLang="en-US" dirty="0">
              <a:latin typeface="Calibri" panose="020F0502020204030204" pitchFamily="34" charset="0"/>
            </a:endParaRPr>
          </a:p>
        </p:txBody>
      </p:sp>
      <p:pic>
        <p:nvPicPr>
          <p:cNvPr id="7174" name="图片 9"/>
          <p:cNvPicPr>
            <a:picLocks noChangeAspect="1"/>
          </p:cNvPicPr>
          <p:nvPr userDrawn="1"/>
        </p:nvPicPr>
        <p:blipFill>
          <a:blip r:embed="rId2"/>
          <a:stretch>
            <a:fillRect/>
          </a:stretch>
        </p:blipFill>
        <p:spPr>
          <a:xfrm>
            <a:off x="14288" y="0"/>
            <a:ext cx="28800425" cy="5881688"/>
          </a:xfrm>
          <a:prstGeom prst="rect">
            <a:avLst/>
          </a:prstGeom>
          <a:noFill/>
          <a:ln w="9525">
            <a:noFill/>
          </a:ln>
        </p:spPr>
      </p:pic>
      <p:sp>
        <p:nvSpPr>
          <p:cNvPr id="2" name="标题 1"/>
          <p:cNvSpPr>
            <a:spLocks noGrp="1"/>
          </p:cNvSpPr>
          <p:nvPr>
            <p:ph type="title"/>
          </p:nvPr>
        </p:nvSpPr>
        <p:spPr>
          <a:xfrm>
            <a:off x="1440756" y="1728852"/>
            <a:ext cx="25918918" cy="7201823"/>
          </a:xfrm>
          <a:prstGeom prst="rect">
            <a:avLst/>
          </a:prstGeom>
        </p:spPr>
        <p:txBody>
          <a:bodyPr lIns="113943" tIns="56972" rIns="113943" bIns="56972"/>
          <a:lstStyle/>
          <a:p>
            <a:r>
              <a:rPr lang="zh-CN" altLang="en-US"/>
              <a:t>单击此处编辑母版标题样式</a:t>
            </a:r>
            <a:endParaRPr lang="zh-CN" altLang="en-US"/>
          </a:p>
        </p:txBody>
      </p:sp>
      <p:sp>
        <p:nvSpPr>
          <p:cNvPr id="10" name="日期占位符 3"/>
          <p:cNvSpPr>
            <a:spLocks noGrp="1"/>
          </p:cNvSpPr>
          <p:nvPr>
            <p:ph type="dt" sz="half" idx="2"/>
          </p:nvPr>
        </p:nvSpPr>
        <p:spPr>
          <a:xfrm>
            <a:off x="1441450" y="40039925"/>
            <a:ext cx="6716713" cy="2301875"/>
          </a:xfrm>
          <a:prstGeom prst="rect">
            <a:avLst/>
          </a:prstGeom>
        </p:spPr>
        <p:txBody>
          <a:bodyPr vert="horz" lIns="370259" tIns="185129" rIns="370259" bIns="185129" rtlCol="0" anchor="ctr"/>
          <a:lstStyle>
            <a:lvl1pPr>
              <a:defRPr/>
            </a:lvl1pPr>
          </a:lstStyle>
          <a:p>
            <a:pPr marL="0" marR="0" lvl="0" indent="0" algn="l" defTabSz="3702050" rtl="0" eaLnBrk="1" fontAlgn="auto" latinLnBrk="0" hangingPunct="1">
              <a:lnSpc>
                <a:spcPct val="100000"/>
              </a:lnSpc>
              <a:spcBef>
                <a:spcPts val="0"/>
              </a:spcBef>
              <a:spcAft>
                <a:spcPts val="0"/>
              </a:spcAft>
              <a:buClrTx/>
              <a:buSzTx/>
              <a:buFontTx/>
              <a:buNone/>
              <a:defRPr/>
            </a:pPr>
            <a:fld id="{38233869-7829-4B03-8FEE-B713124E23E7}" type="datetimeFigureOut">
              <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页脚占位符 4"/>
          <p:cNvSpPr>
            <a:spLocks noGrp="1"/>
          </p:cNvSpPr>
          <p:nvPr>
            <p:ph type="ftr" sz="quarter" idx="3"/>
          </p:nvPr>
        </p:nvSpPr>
        <p:spPr>
          <a:xfrm>
            <a:off x="9837738" y="40039925"/>
            <a:ext cx="9124950" cy="2301875"/>
          </a:xfrm>
          <a:prstGeom prst="rect">
            <a:avLst/>
          </a:prstGeom>
        </p:spPr>
        <p:txBody>
          <a:bodyPr vert="horz" lIns="370259" tIns="185129" rIns="370259" bIns="185129" rtlCol="0" anchor="ctr"/>
          <a:lstStyle>
            <a:lvl1pPr>
              <a:defRPr/>
            </a:lvl1pPr>
          </a:lstStyle>
          <a:p>
            <a:pPr marL="0" marR="0" lvl="0" indent="0" algn="ctr" defTabSz="3702050" rtl="0" eaLnBrk="1" fontAlgn="auto" latinLnBrk="0" hangingPunct="1">
              <a:lnSpc>
                <a:spcPct val="100000"/>
              </a:lnSpc>
              <a:spcBef>
                <a:spcPts val="0"/>
              </a:spcBef>
              <a:spcAft>
                <a:spcPts val="0"/>
              </a:spcAft>
              <a:buClrTx/>
              <a:buSzTx/>
              <a:buFontTx/>
              <a:buNone/>
              <a:defRPr/>
            </a:pPr>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2" name="灯片编号占位符 5"/>
          <p:cNvSpPr>
            <a:spLocks noGrp="1"/>
          </p:cNvSpPr>
          <p:nvPr>
            <p:ph type="sldNum" sz="quarter" idx="4"/>
          </p:nvPr>
        </p:nvSpPr>
        <p:spPr>
          <a:xfrm>
            <a:off x="20642263" y="40039925"/>
            <a:ext cx="6716713" cy="2301875"/>
          </a:xfrm>
          <a:prstGeom prst="rect">
            <a:avLst/>
          </a:prstGeom>
        </p:spPr>
        <p:txBody>
          <a:bodyPr vert="horz" wrap="square" lIns="370259" tIns="185129" rIns="370259" bIns="185129" numCol="1" anchor="ctr" anchorCtr="0" compatLnSpc="1"/>
          <a:p>
            <a:pPr algn="r" eaLnBrk="1" hangingPunct="1">
              <a:buNone/>
            </a:pPr>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bg>
      <p:bgPr>
        <a:solidFill>
          <a:schemeClr val="bg1"/>
        </a:solidFill>
        <a:effectLst/>
      </p:bgPr>
    </p:bg>
    <p:spTree>
      <p:nvGrpSpPr>
        <p:cNvPr id="1" name=""/>
        <p:cNvGrpSpPr/>
        <p:nvPr/>
      </p:nvGrpSpPr>
      <p:grpSpPr>
        <a:xfrm>
          <a:off x="0" y="0"/>
          <a:ext cx="0" cy="0"/>
          <a:chOff x="0" y="0"/>
          <a:chExt cx="0" cy="0"/>
        </a:xfrm>
      </p:grpSpPr>
      <p:sp>
        <p:nvSpPr>
          <p:cNvPr id="8194" name="图片 2"/>
          <p:cNvSpPr>
            <a:spLocks noChangeAspect="1"/>
          </p:cNvSpPr>
          <p:nvPr userDrawn="1"/>
        </p:nvSpPr>
        <p:spPr>
          <a:xfrm>
            <a:off x="0" y="0"/>
            <a:ext cx="28800425" cy="4586288"/>
          </a:xfrm>
          <a:prstGeom prst="rect">
            <a:avLst/>
          </a:prstGeom>
          <a:noFill/>
          <a:ln w="9525">
            <a:noFill/>
          </a:ln>
        </p:spPr>
        <p:txBody>
          <a:bodyPr/>
          <a:p>
            <a:pPr lvl="0"/>
            <a:endParaRPr lang="zh-CN" altLang="en-US" dirty="0">
              <a:latin typeface="Calibri" panose="020F0502020204030204" pitchFamily="34" charset="0"/>
            </a:endParaRPr>
          </a:p>
        </p:txBody>
      </p:sp>
      <p:sp>
        <p:nvSpPr>
          <p:cNvPr id="8195" name="图片 6"/>
          <p:cNvSpPr>
            <a:spLocks noChangeAspect="1"/>
          </p:cNvSpPr>
          <p:nvPr userDrawn="1"/>
        </p:nvSpPr>
        <p:spPr>
          <a:xfrm>
            <a:off x="0" y="0"/>
            <a:ext cx="28800425" cy="5853113"/>
          </a:xfrm>
          <a:prstGeom prst="rect">
            <a:avLst/>
          </a:prstGeom>
          <a:noFill/>
          <a:ln w="9525">
            <a:noFill/>
          </a:ln>
        </p:spPr>
        <p:txBody>
          <a:bodyPr/>
          <a:p>
            <a:pPr lvl="0"/>
            <a:endParaRPr lang="zh-CN" altLang="en-US" dirty="0">
              <a:latin typeface="Calibri" panose="020F0502020204030204" pitchFamily="34" charset="0"/>
            </a:endParaRPr>
          </a:p>
        </p:txBody>
      </p:sp>
      <p:pic>
        <p:nvPicPr>
          <p:cNvPr id="8196" name="图片 7"/>
          <p:cNvPicPr>
            <a:picLocks noChangeAspect="1"/>
          </p:cNvPicPr>
          <p:nvPr userDrawn="1"/>
        </p:nvPicPr>
        <p:blipFill>
          <a:blip r:embed="rId2"/>
          <a:stretch>
            <a:fillRect/>
          </a:stretch>
        </p:blipFill>
        <p:spPr>
          <a:xfrm>
            <a:off x="14288" y="0"/>
            <a:ext cx="28800425" cy="5881688"/>
          </a:xfrm>
          <a:prstGeom prst="rect">
            <a:avLst/>
          </a:prstGeom>
          <a:noFill/>
          <a:ln w="9525">
            <a:noFill/>
          </a:ln>
        </p:spPr>
      </p:pic>
      <p:sp>
        <p:nvSpPr>
          <p:cNvPr id="8" name="日期占位符 3"/>
          <p:cNvSpPr>
            <a:spLocks noGrp="1"/>
          </p:cNvSpPr>
          <p:nvPr>
            <p:ph type="dt" sz="half" idx="2"/>
          </p:nvPr>
        </p:nvSpPr>
        <p:spPr>
          <a:xfrm>
            <a:off x="1441450" y="40039925"/>
            <a:ext cx="6716713" cy="2301875"/>
          </a:xfrm>
          <a:prstGeom prst="rect">
            <a:avLst/>
          </a:prstGeom>
        </p:spPr>
        <p:txBody>
          <a:bodyPr vert="horz" lIns="370259" tIns="185129" rIns="370259" bIns="185129" rtlCol="0" anchor="ctr"/>
          <a:lstStyle>
            <a:lvl1pPr>
              <a:defRPr/>
            </a:lvl1pPr>
          </a:lstStyle>
          <a:p>
            <a:pPr marL="0" marR="0" lvl="0" indent="0" algn="l" defTabSz="3702050" rtl="0" eaLnBrk="1" fontAlgn="auto" latinLnBrk="0" hangingPunct="1">
              <a:lnSpc>
                <a:spcPct val="100000"/>
              </a:lnSpc>
              <a:spcBef>
                <a:spcPts val="0"/>
              </a:spcBef>
              <a:spcAft>
                <a:spcPts val="0"/>
              </a:spcAft>
              <a:buClrTx/>
              <a:buSzTx/>
              <a:buFontTx/>
              <a:buNone/>
              <a:defRPr/>
            </a:pPr>
            <a:fld id="{E9013A2F-D663-41CD-A621-D75CF0416C8B}" type="datetimeFigureOut">
              <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页脚占位符 4"/>
          <p:cNvSpPr>
            <a:spLocks noGrp="1"/>
          </p:cNvSpPr>
          <p:nvPr>
            <p:ph type="ftr" sz="quarter" idx="3"/>
          </p:nvPr>
        </p:nvSpPr>
        <p:spPr>
          <a:xfrm>
            <a:off x="9837738" y="40039925"/>
            <a:ext cx="9124950" cy="2301875"/>
          </a:xfrm>
          <a:prstGeom prst="rect">
            <a:avLst/>
          </a:prstGeom>
        </p:spPr>
        <p:txBody>
          <a:bodyPr vert="horz" lIns="370259" tIns="185129" rIns="370259" bIns="185129" rtlCol="0" anchor="ctr"/>
          <a:lstStyle>
            <a:lvl1pPr>
              <a:defRPr/>
            </a:lvl1pPr>
          </a:lstStyle>
          <a:p>
            <a:pPr marL="0" marR="0" lvl="0" indent="0" algn="ctr" defTabSz="3702050" rtl="0" eaLnBrk="1" fontAlgn="auto" latinLnBrk="0" hangingPunct="1">
              <a:lnSpc>
                <a:spcPct val="100000"/>
              </a:lnSpc>
              <a:spcBef>
                <a:spcPts val="0"/>
              </a:spcBef>
              <a:spcAft>
                <a:spcPts val="0"/>
              </a:spcAft>
              <a:buClrTx/>
              <a:buSzTx/>
              <a:buFontTx/>
              <a:buNone/>
              <a:defRPr/>
            </a:pPr>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灯片编号占位符 5"/>
          <p:cNvSpPr>
            <a:spLocks noGrp="1"/>
          </p:cNvSpPr>
          <p:nvPr>
            <p:ph type="sldNum" sz="quarter" idx="4"/>
          </p:nvPr>
        </p:nvSpPr>
        <p:spPr>
          <a:xfrm>
            <a:off x="20642263" y="40039925"/>
            <a:ext cx="6716713" cy="2301875"/>
          </a:xfrm>
          <a:prstGeom prst="rect">
            <a:avLst/>
          </a:prstGeom>
        </p:spPr>
        <p:txBody>
          <a:bodyPr vert="horz" wrap="square" lIns="370259" tIns="185129" rIns="370259" bIns="185129" numCol="1" anchor="ctr" anchorCtr="0" compatLnSpc="1"/>
          <a:p>
            <a:pPr algn="r" eaLnBrk="1" hangingPunct="1">
              <a:buNone/>
            </a:pPr>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Pr>
        <a:solidFill>
          <a:schemeClr val="bg1"/>
        </a:solidFill>
        <a:effectLst/>
      </p:bgPr>
    </p:bg>
    <p:spTree>
      <p:nvGrpSpPr>
        <p:cNvPr id="1" name=""/>
        <p:cNvGrpSpPr/>
        <p:nvPr/>
      </p:nvGrpSpPr>
      <p:grpSpPr>
        <a:xfrm>
          <a:off x="0" y="0"/>
          <a:ext cx="0" cy="0"/>
          <a:chOff x="0" y="0"/>
          <a:chExt cx="0" cy="0"/>
        </a:xfrm>
      </p:grpSpPr>
      <p:sp>
        <p:nvSpPr>
          <p:cNvPr id="9218" name="图片 2"/>
          <p:cNvSpPr>
            <a:spLocks noChangeAspect="1"/>
          </p:cNvSpPr>
          <p:nvPr userDrawn="1"/>
        </p:nvSpPr>
        <p:spPr>
          <a:xfrm>
            <a:off x="0" y="0"/>
            <a:ext cx="28800425" cy="4586288"/>
          </a:xfrm>
          <a:prstGeom prst="rect">
            <a:avLst/>
          </a:prstGeom>
          <a:noFill/>
          <a:ln w="9525">
            <a:noFill/>
          </a:ln>
        </p:spPr>
        <p:txBody>
          <a:bodyPr/>
          <a:p>
            <a:pPr lvl="0"/>
            <a:endParaRPr lang="zh-CN" altLang="en-US" dirty="0">
              <a:latin typeface="Calibri" panose="020F0502020204030204" pitchFamily="34" charset="0"/>
            </a:endParaRPr>
          </a:p>
        </p:txBody>
      </p:sp>
      <p:sp>
        <p:nvSpPr>
          <p:cNvPr id="9219" name="图片 6"/>
          <p:cNvSpPr>
            <a:spLocks noChangeAspect="1"/>
          </p:cNvSpPr>
          <p:nvPr userDrawn="1"/>
        </p:nvSpPr>
        <p:spPr>
          <a:xfrm>
            <a:off x="0" y="0"/>
            <a:ext cx="28800425" cy="5853113"/>
          </a:xfrm>
          <a:prstGeom prst="rect">
            <a:avLst/>
          </a:prstGeom>
          <a:noFill/>
          <a:ln w="9525">
            <a:noFill/>
          </a:ln>
        </p:spPr>
        <p:txBody>
          <a:bodyPr/>
          <a:p>
            <a:pPr lvl="0"/>
            <a:endParaRPr lang="zh-CN" altLang="en-US" dirty="0">
              <a:latin typeface="Calibri" panose="020F0502020204030204" pitchFamily="34" charset="0"/>
            </a:endParaRPr>
          </a:p>
        </p:txBody>
      </p:sp>
      <p:sp>
        <p:nvSpPr>
          <p:cNvPr id="9220" name="Picture 2"/>
          <p:cNvSpPr>
            <a:spLocks noChangeAspect="1"/>
          </p:cNvSpPr>
          <p:nvPr userDrawn="1"/>
        </p:nvSpPr>
        <p:spPr>
          <a:xfrm>
            <a:off x="7938" y="-79375"/>
            <a:ext cx="28794075" cy="5880100"/>
          </a:xfrm>
          <a:prstGeom prst="rect">
            <a:avLst/>
          </a:prstGeom>
          <a:noFill/>
          <a:ln w="9525">
            <a:noFill/>
          </a:ln>
        </p:spPr>
        <p:txBody>
          <a:bodyPr/>
          <a:p>
            <a:pPr lvl="0"/>
            <a:endParaRPr lang="zh-CN" altLang="en-US" dirty="0">
              <a:latin typeface="Calibri" panose="020F0502020204030204" pitchFamily="34" charset="0"/>
            </a:endParaRPr>
          </a:p>
        </p:txBody>
      </p:sp>
      <p:pic>
        <p:nvPicPr>
          <p:cNvPr id="9221" name="图片 8"/>
          <p:cNvPicPr>
            <a:picLocks noChangeAspect="1"/>
          </p:cNvPicPr>
          <p:nvPr userDrawn="1"/>
        </p:nvPicPr>
        <p:blipFill>
          <a:blip r:embed="rId2"/>
          <a:stretch>
            <a:fillRect/>
          </a:stretch>
        </p:blipFill>
        <p:spPr>
          <a:xfrm>
            <a:off x="14288" y="0"/>
            <a:ext cx="28800425" cy="5881688"/>
          </a:xfrm>
          <a:prstGeom prst="rect">
            <a:avLst/>
          </a:prstGeom>
          <a:noFill/>
          <a:ln w="9525">
            <a:noFill/>
          </a:ln>
        </p:spPr>
      </p:pic>
      <p:sp>
        <p:nvSpPr>
          <p:cNvPr id="2" name="标题 1"/>
          <p:cNvSpPr>
            <a:spLocks noGrp="1"/>
          </p:cNvSpPr>
          <p:nvPr>
            <p:ph type="title"/>
          </p:nvPr>
        </p:nvSpPr>
        <p:spPr>
          <a:xfrm>
            <a:off x="1440023" y="1720028"/>
            <a:ext cx="9475141" cy="7320109"/>
          </a:xfrm>
          <a:prstGeom prst="rect">
            <a:avLst/>
          </a:prstGeom>
        </p:spPr>
        <p:txBody>
          <a:bodyPr lIns="113943" tIns="56972" rIns="113943" bIns="56972" anchor="b"/>
          <a:lstStyle>
            <a:lvl1pPr algn="l">
              <a:defRPr sz="8100" b="1"/>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11260168" y="1720032"/>
            <a:ext cx="16100239" cy="36870546"/>
          </a:xfrm>
        </p:spPr>
        <p:txBody>
          <a:bodyPr/>
          <a:lstStyle>
            <a:lvl1pPr>
              <a:defRPr sz="13000"/>
            </a:lvl1pPr>
            <a:lvl2pPr>
              <a:defRPr sz="11200"/>
            </a:lvl2pPr>
            <a:lvl3pPr>
              <a:defRPr sz="9700"/>
            </a:lvl3pPr>
            <a:lvl4pPr>
              <a:defRPr sz="8100"/>
            </a:lvl4pPr>
            <a:lvl5pPr>
              <a:defRPr sz="8100"/>
            </a:lvl5pPr>
            <a:lvl6pPr>
              <a:defRPr sz="8100"/>
            </a:lvl6pPr>
            <a:lvl7pPr>
              <a:defRPr sz="8100"/>
            </a:lvl7pPr>
            <a:lvl8pPr>
              <a:defRPr sz="8100"/>
            </a:lvl8pPr>
            <a:lvl9pPr>
              <a:defRPr sz="8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1440023" y="9040139"/>
            <a:ext cx="9475141" cy="29550439"/>
          </a:xfrm>
        </p:spPr>
        <p:txBody>
          <a:bodyPr/>
          <a:lstStyle>
            <a:lvl1pPr marL="0" indent="0">
              <a:buNone/>
              <a:defRPr sz="5700"/>
            </a:lvl1pPr>
            <a:lvl2pPr marL="1851025" indent="0">
              <a:buNone/>
              <a:defRPr sz="5000"/>
            </a:lvl2pPr>
            <a:lvl3pPr marL="3702050" indent="0">
              <a:buNone/>
              <a:defRPr sz="4100"/>
            </a:lvl3pPr>
            <a:lvl4pPr marL="5553075" indent="0">
              <a:buNone/>
              <a:defRPr sz="3700"/>
            </a:lvl4pPr>
            <a:lvl5pPr marL="7404100" indent="0">
              <a:buNone/>
              <a:defRPr sz="3700"/>
            </a:lvl5pPr>
            <a:lvl6pPr marL="9255125" indent="0">
              <a:buNone/>
              <a:defRPr sz="3700"/>
            </a:lvl6pPr>
            <a:lvl7pPr marL="11106150" indent="0">
              <a:buNone/>
              <a:defRPr sz="3700"/>
            </a:lvl7pPr>
            <a:lvl8pPr marL="12957175" indent="0">
              <a:buNone/>
              <a:defRPr sz="3700"/>
            </a:lvl8pPr>
            <a:lvl9pPr marL="14808200" indent="0">
              <a:buNone/>
              <a:defRPr sz="3700"/>
            </a:lvl9pPr>
          </a:lstStyle>
          <a:p>
            <a:pPr lvl="0"/>
            <a:r>
              <a:rPr lang="zh-CN" altLang="en-US"/>
              <a:t>单击此处编辑母版文本样式</a:t>
            </a:r>
            <a:endParaRPr lang="zh-CN" altLang="en-US"/>
          </a:p>
        </p:txBody>
      </p:sp>
      <p:sp>
        <p:nvSpPr>
          <p:cNvPr id="9" name="日期占位符 3"/>
          <p:cNvSpPr>
            <a:spLocks noGrp="1"/>
          </p:cNvSpPr>
          <p:nvPr>
            <p:ph type="dt" sz="half" idx="12"/>
          </p:nvPr>
        </p:nvSpPr>
        <p:spPr>
          <a:xfrm>
            <a:off x="1441450" y="40039925"/>
            <a:ext cx="6716713" cy="2301875"/>
          </a:xfrm>
          <a:prstGeom prst="rect">
            <a:avLst/>
          </a:prstGeom>
        </p:spPr>
        <p:txBody>
          <a:bodyPr vert="horz" lIns="370259" tIns="185129" rIns="370259" bIns="185129" rtlCol="0" anchor="ctr"/>
          <a:lstStyle>
            <a:lvl1pPr>
              <a:defRPr/>
            </a:lvl1pPr>
          </a:lstStyle>
          <a:p>
            <a:pPr marL="0" marR="0" lvl="0" indent="0" algn="l" defTabSz="3702050" rtl="0" eaLnBrk="1" fontAlgn="auto" latinLnBrk="0" hangingPunct="1">
              <a:lnSpc>
                <a:spcPct val="100000"/>
              </a:lnSpc>
              <a:spcBef>
                <a:spcPts val="0"/>
              </a:spcBef>
              <a:spcAft>
                <a:spcPts val="0"/>
              </a:spcAft>
              <a:buClrTx/>
              <a:buSzTx/>
              <a:buFontTx/>
              <a:buNone/>
              <a:defRPr/>
            </a:pPr>
            <a:fld id="{75CB41C5-1902-472D-86AA-5EBBC3B146C6}" type="datetimeFigureOut">
              <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页脚占位符 4"/>
          <p:cNvSpPr>
            <a:spLocks noGrp="1"/>
          </p:cNvSpPr>
          <p:nvPr>
            <p:ph type="ftr" sz="quarter" idx="3"/>
          </p:nvPr>
        </p:nvSpPr>
        <p:spPr>
          <a:xfrm>
            <a:off x="9837738" y="40039925"/>
            <a:ext cx="9124950" cy="2301875"/>
          </a:xfrm>
          <a:prstGeom prst="rect">
            <a:avLst/>
          </a:prstGeom>
        </p:spPr>
        <p:txBody>
          <a:bodyPr vert="horz" lIns="370259" tIns="185129" rIns="370259" bIns="185129" rtlCol="0" anchor="ctr"/>
          <a:lstStyle>
            <a:lvl1pPr>
              <a:defRPr/>
            </a:lvl1pPr>
          </a:lstStyle>
          <a:p>
            <a:pPr marL="0" marR="0" lvl="0" indent="0" algn="ctr" defTabSz="3702050" rtl="0" eaLnBrk="1" fontAlgn="auto" latinLnBrk="0" hangingPunct="1">
              <a:lnSpc>
                <a:spcPct val="100000"/>
              </a:lnSpc>
              <a:spcBef>
                <a:spcPts val="0"/>
              </a:spcBef>
              <a:spcAft>
                <a:spcPts val="0"/>
              </a:spcAft>
              <a:buClrTx/>
              <a:buSzTx/>
              <a:buFontTx/>
              <a:buNone/>
              <a:defRPr/>
            </a:pPr>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1" name="灯片编号占位符 5"/>
          <p:cNvSpPr>
            <a:spLocks noGrp="1"/>
          </p:cNvSpPr>
          <p:nvPr>
            <p:ph type="sldNum" sz="quarter" idx="4"/>
          </p:nvPr>
        </p:nvSpPr>
        <p:spPr>
          <a:xfrm>
            <a:off x="20642263" y="40039925"/>
            <a:ext cx="6716713" cy="2301875"/>
          </a:xfrm>
          <a:prstGeom prst="rect">
            <a:avLst/>
          </a:prstGeom>
        </p:spPr>
        <p:txBody>
          <a:bodyPr vert="horz" wrap="square" lIns="370259" tIns="185129" rIns="370259" bIns="185129" numCol="1" anchor="ctr" anchorCtr="0" compatLnSpc="1"/>
          <a:p>
            <a:pPr algn="r" eaLnBrk="1" hangingPunct="1">
              <a:buNone/>
            </a:pPr>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Pr>
        <a:solidFill>
          <a:schemeClr val="bg1"/>
        </a:solidFill>
        <a:effectLst/>
      </p:bgPr>
    </p:bg>
    <p:spTree>
      <p:nvGrpSpPr>
        <p:cNvPr id="1" name=""/>
        <p:cNvGrpSpPr/>
        <p:nvPr/>
      </p:nvGrpSpPr>
      <p:grpSpPr>
        <a:xfrm>
          <a:off x="0" y="0"/>
          <a:ext cx="0" cy="0"/>
          <a:chOff x="0" y="0"/>
          <a:chExt cx="0" cy="0"/>
        </a:xfrm>
      </p:grpSpPr>
      <p:sp>
        <p:nvSpPr>
          <p:cNvPr id="10242" name="图片 1"/>
          <p:cNvSpPr>
            <a:spLocks noChangeAspect="1"/>
          </p:cNvSpPr>
          <p:nvPr userDrawn="1"/>
        </p:nvSpPr>
        <p:spPr>
          <a:xfrm>
            <a:off x="0" y="0"/>
            <a:ext cx="28800425" cy="5853113"/>
          </a:xfrm>
          <a:prstGeom prst="rect">
            <a:avLst/>
          </a:prstGeom>
          <a:noFill/>
          <a:ln w="9525">
            <a:noFill/>
          </a:ln>
        </p:spPr>
        <p:txBody>
          <a:bodyPr/>
          <a:p>
            <a:pPr lvl="0"/>
            <a:endParaRPr lang="zh-CN" altLang="en-US" dirty="0">
              <a:latin typeface="Calibri" panose="020F0502020204030204" pitchFamily="34" charset="0"/>
            </a:endParaRPr>
          </a:p>
        </p:txBody>
      </p:sp>
      <p:sp>
        <p:nvSpPr>
          <p:cNvPr id="10243" name="Picture 2"/>
          <p:cNvSpPr>
            <a:spLocks noChangeAspect="1"/>
          </p:cNvSpPr>
          <p:nvPr userDrawn="1"/>
        </p:nvSpPr>
        <p:spPr>
          <a:xfrm>
            <a:off x="7938" y="-79375"/>
            <a:ext cx="28794075" cy="5880100"/>
          </a:xfrm>
          <a:prstGeom prst="rect">
            <a:avLst/>
          </a:prstGeom>
          <a:noFill/>
          <a:ln w="9525">
            <a:noFill/>
          </a:ln>
        </p:spPr>
        <p:txBody>
          <a:bodyPr/>
          <a:p>
            <a:pPr lvl="0"/>
            <a:endParaRPr lang="zh-CN" altLang="en-US" dirty="0">
              <a:latin typeface="Calibri" panose="020F0502020204030204" pitchFamily="34" charset="0"/>
            </a:endParaRPr>
          </a:p>
        </p:txBody>
      </p:sp>
      <p:pic>
        <p:nvPicPr>
          <p:cNvPr id="10244" name="图片 7"/>
          <p:cNvPicPr>
            <a:picLocks noChangeAspect="1"/>
          </p:cNvPicPr>
          <p:nvPr userDrawn="1"/>
        </p:nvPicPr>
        <p:blipFill>
          <a:blip r:embed="rId2"/>
          <a:stretch>
            <a:fillRect/>
          </a:stretch>
        </p:blipFill>
        <p:spPr>
          <a:xfrm>
            <a:off x="14288" y="0"/>
            <a:ext cx="28800425" cy="5881688"/>
          </a:xfrm>
          <a:prstGeom prst="rect">
            <a:avLst/>
          </a:prstGeom>
          <a:noFill/>
          <a:ln w="9525">
            <a:noFill/>
          </a:ln>
        </p:spPr>
      </p:pic>
      <p:sp>
        <p:nvSpPr>
          <p:cNvPr id="2" name="标题 1"/>
          <p:cNvSpPr>
            <a:spLocks noGrp="1"/>
          </p:cNvSpPr>
          <p:nvPr>
            <p:ph type="title"/>
          </p:nvPr>
        </p:nvSpPr>
        <p:spPr>
          <a:xfrm>
            <a:off x="5645087" y="30240450"/>
            <a:ext cx="17280255" cy="3570056"/>
          </a:xfrm>
          <a:prstGeom prst="rect">
            <a:avLst/>
          </a:prstGeom>
        </p:spPr>
        <p:txBody>
          <a:bodyPr lIns="113943" tIns="56972" rIns="113943" bIns="56972" anchor="b"/>
          <a:lstStyle>
            <a:lvl1pPr algn="l">
              <a:defRPr sz="81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5645087" y="3860060"/>
            <a:ext cx="17280255" cy="25920383"/>
          </a:xfrm>
        </p:spPr>
        <p:txBody>
          <a:bodyPr vert="horz" wrap="square" lIns="370259" tIns="185129" rIns="370259" bIns="185129" numCol="1" rtlCol="0" anchor="t" anchorCtr="0" compatLnSpc="1">
            <a:normAutofit/>
          </a:bodyPr>
          <a:lstStyle>
            <a:lvl1pPr marL="0" indent="0">
              <a:buNone/>
              <a:defRPr sz="13000"/>
            </a:lvl1pPr>
            <a:lvl2pPr marL="1851025" indent="0">
              <a:buNone/>
              <a:defRPr sz="11200"/>
            </a:lvl2pPr>
            <a:lvl3pPr marL="3702050" indent="0">
              <a:buNone/>
              <a:defRPr sz="9700"/>
            </a:lvl3pPr>
            <a:lvl4pPr marL="5553075" indent="0">
              <a:buNone/>
              <a:defRPr sz="8100"/>
            </a:lvl4pPr>
            <a:lvl5pPr marL="7404100" indent="0">
              <a:buNone/>
              <a:defRPr sz="8100"/>
            </a:lvl5pPr>
            <a:lvl6pPr marL="9255125" indent="0">
              <a:buNone/>
              <a:defRPr sz="8100"/>
            </a:lvl6pPr>
            <a:lvl7pPr marL="11106150" indent="0">
              <a:buNone/>
              <a:defRPr sz="8100"/>
            </a:lvl7pPr>
            <a:lvl8pPr marL="12957175" indent="0">
              <a:buNone/>
              <a:defRPr sz="8100"/>
            </a:lvl8pPr>
            <a:lvl9pPr marL="14808200" indent="0">
              <a:buNone/>
              <a:defRPr sz="8100"/>
            </a:lvl9pPr>
          </a:lstStyle>
          <a:p>
            <a:pPr marL="0" marR="0" lvl="0" indent="0" algn="l" defTabSz="3697605"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130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5645087" y="33810507"/>
            <a:ext cx="17280255" cy="5070072"/>
          </a:xfrm>
        </p:spPr>
        <p:txBody>
          <a:bodyPr/>
          <a:lstStyle>
            <a:lvl1pPr marL="0" indent="0">
              <a:buNone/>
              <a:defRPr sz="5700"/>
            </a:lvl1pPr>
            <a:lvl2pPr marL="1851025" indent="0">
              <a:buNone/>
              <a:defRPr sz="5000"/>
            </a:lvl2pPr>
            <a:lvl3pPr marL="3702050" indent="0">
              <a:buNone/>
              <a:defRPr sz="4100"/>
            </a:lvl3pPr>
            <a:lvl4pPr marL="5553075" indent="0">
              <a:buNone/>
              <a:defRPr sz="3700"/>
            </a:lvl4pPr>
            <a:lvl5pPr marL="7404100" indent="0">
              <a:buNone/>
              <a:defRPr sz="3700"/>
            </a:lvl5pPr>
            <a:lvl6pPr marL="9255125" indent="0">
              <a:buNone/>
              <a:defRPr sz="3700"/>
            </a:lvl6pPr>
            <a:lvl7pPr marL="11106150" indent="0">
              <a:buNone/>
              <a:defRPr sz="3700"/>
            </a:lvl7pPr>
            <a:lvl8pPr marL="12957175" indent="0">
              <a:buNone/>
              <a:defRPr sz="3700"/>
            </a:lvl8pPr>
            <a:lvl9pPr marL="14808200" indent="0">
              <a:buNone/>
              <a:defRPr sz="3700"/>
            </a:lvl9pPr>
          </a:lstStyle>
          <a:p>
            <a:pPr lvl="0"/>
            <a:r>
              <a:rPr lang="zh-CN" altLang="en-US"/>
              <a:t>单击此处编辑母版文本样式</a:t>
            </a:r>
            <a:endParaRPr lang="zh-CN" altLang="en-US"/>
          </a:p>
        </p:txBody>
      </p:sp>
      <p:sp>
        <p:nvSpPr>
          <p:cNvPr id="8" name="日期占位符 3"/>
          <p:cNvSpPr>
            <a:spLocks noGrp="1"/>
          </p:cNvSpPr>
          <p:nvPr>
            <p:ph type="dt" sz="half" idx="12"/>
          </p:nvPr>
        </p:nvSpPr>
        <p:spPr>
          <a:xfrm>
            <a:off x="1441450" y="40039925"/>
            <a:ext cx="6716713" cy="2301875"/>
          </a:xfrm>
          <a:prstGeom prst="rect">
            <a:avLst/>
          </a:prstGeom>
        </p:spPr>
        <p:txBody>
          <a:bodyPr vert="horz" lIns="370259" tIns="185129" rIns="370259" bIns="185129" rtlCol="0" anchor="ctr"/>
          <a:lstStyle>
            <a:lvl1pPr>
              <a:defRPr/>
            </a:lvl1pPr>
          </a:lstStyle>
          <a:p>
            <a:pPr marL="0" marR="0" lvl="0" indent="0" algn="l" defTabSz="3702050" rtl="0" eaLnBrk="1" fontAlgn="auto" latinLnBrk="0" hangingPunct="1">
              <a:lnSpc>
                <a:spcPct val="100000"/>
              </a:lnSpc>
              <a:spcBef>
                <a:spcPts val="0"/>
              </a:spcBef>
              <a:spcAft>
                <a:spcPts val="0"/>
              </a:spcAft>
              <a:buClrTx/>
              <a:buSzTx/>
              <a:buFontTx/>
              <a:buNone/>
              <a:defRPr/>
            </a:pPr>
            <a:fld id="{71D1E59D-B282-4CE2-9E5D-0B2B4B7B4546}" type="datetimeFigureOut">
              <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页脚占位符 4"/>
          <p:cNvSpPr>
            <a:spLocks noGrp="1"/>
          </p:cNvSpPr>
          <p:nvPr>
            <p:ph type="ftr" sz="quarter" idx="3"/>
          </p:nvPr>
        </p:nvSpPr>
        <p:spPr>
          <a:xfrm>
            <a:off x="9837738" y="40039925"/>
            <a:ext cx="9124950" cy="2301875"/>
          </a:xfrm>
          <a:prstGeom prst="rect">
            <a:avLst/>
          </a:prstGeom>
        </p:spPr>
        <p:txBody>
          <a:bodyPr vert="horz" lIns="370259" tIns="185129" rIns="370259" bIns="185129" rtlCol="0" anchor="ctr"/>
          <a:lstStyle>
            <a:lvl1pPr>
              <a:defRPr/>
            </a:lvl1pPr>
          </a:lstStyle>
          <a:p>
            <a:pPr marL="0" marR="0" lvl="0" indent="0" algn="ctr" defTabSz="3702050" rtl="0" eaLnBrk="1" fontAlgn="auto" latinLnBrk="0" hangingPunct="1">
              <a:lnSpc>
                <a:spcPct val="100000"/>
              </a:lnSpc>
              <a:spcBef>
                <a:spcPts val="0"/>
              </a:spcBef>
              <a:spcAft>
                <a:spcPts val="0"/>
              </a:spcAft>
              <a:buClrTx/>
              <a:buSzTx/>
              <a:buFontTx/>
              <a:buNone/>
              <a:defRPr/>
            </a:pPr>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灯片编号占位符 5"/>
          <p:cNvSpPr>
            <a:spLocks noGrp="1"/>
          </p:cNvSpPr>
          <p:nvPr>
            <p:ph type="sldNum" sz="quarter" idx="4"/>
          </p:nvPr>
        </p:nvSpPr>
        <p:spPr>
          <a:xfrm>
            <a:off x="20642263" y="40039925"/>
            <a:ext cx="6716713" cy="2301875"/>
          </a:xfrm>
          <a:prstGeom prst="rect">
            <a:avLst/>
          </a:prstGeom>
        </p:spPr>
        <p:txBody>
          <a:bodyPr vert="horz" wrap="square" lIns="370259" tIns="185129" rIns="370259" bIns="185129" numCol="1" anchor="ctr" anchorCtr="0" compatLnSpc="1"/>
          <a:p>
            <a:pPr algn="r" eaLnBrk="1" hangingPunct="1">
              <a:buNone/>
            </a:pPr>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bg>
      <p:bgPr>
        <a:solidFill>
          <a:schemeClr val="bg1"/>
        </a:solidFill>
        <a:effectLst/>
      </p:bgPr>
    </p:bg>
    <p:spTree>
      <p:nvGrpSpPr>
        <p:cNvPr id="1" name=""/>
        <p:cNvGrpSpPr/>
        <p:nvPr/>
      </p:nvGrpSpPr>
      <p:grpSpPr>
        <a:xfrm>
          <a:off x="0" y="0"/>
          <a:ext cx="0" cy="0"/>
          <a:chOff x="0" y="0"/>
          <a:chExt cx="0" cy="0"/>
        </a:xfrm>
      </p:grpSpPr>
      <p:sp>
        <p:nvSpPr>
          <p:cNvPr id="11266" name="图片 1"/>
          <p:cNvSpPr>
            <a:spLocks noChangeAspect="1"/>
          </p:cNvSpPr>
          <p:nvPr userDrawn="1"/>
        </p:nvSpPr>
        <p:spPr>
          <a:xfrm>
            <a:off x="0" y="0"/>
            <a:ext cx="28800425" cy="5853113"/>
          </a:xfrm>
          <a:prstGeom prst="rect">
            <a:avLst/>
          </a:prstGeom>
          <a:noFill/>
          <a:ln w="9525">
            <a:noFill/>
          </a:ln>
        </p:spPr>
        <p:txBody>
          <a:bodyPr/>
          <a:p>
            <a:pPr lvl="0"/>
            <a:endParaRPr lang="zh-CN" altLang="en-US" dirty="0">
              <a:latin typeface="Calibri" panose="020F0502020204030204" pitchFamily="34" charset="0"/>
            </a:endParaRPr>
          </a:p>
        </p:txBody>
      </p:sp>
      <p:sp>
        <p:nvSpPr>
          <p:cNvPr id="11267" name="Picture 2"/>
          <p:cNvSpPr>
            <a:spLocks noChangeAspect="1"/>
          </p:cNvSpPr>
          <p:nvPr userDrawn="1"/>
        </p:nvSpPr>
        <p:spPr>
          <a:xfrm>
            <a:off x="7938" y="-79375"/>
            <a:ext cx="28794075" cy="5880100"/>
          </a:xfrm>
          <a:prstGeom prst="rect">
            <a:avLst/>
          </a:prstGeom>
          <a:noFill/>
          <a:ln w="9525">
            <a:noFill/>
          </a:ln>
        </p:spPr>
        <p:txBody>
          <a:bodyPr/>
          <a:p>
            <a:pPr lvl="0"/>
            <a:endParaRPr lang="zh-CN" altLang="en-US" dirty="0">
              <a:latin typeface="Calibri" panose="020F0502020204030204" pitchFamily="34" charset="0"/>
            </a:endParaRPr>
          </a:p>
        </p:txBody>
      </p:sp>
      <p:pic>
        <p:nvPicPr>
          <p:cNvPr id="11268" name="图片 7"/>
          <p:cNvPicPr>
            <a:picLocks noChangeAspect="1"/>
          </p:cNvPicPr>
          <p:nvPr userDrawn="1"/>
        </p:nvPicPr>
        <p:blipFill>
          <a:blip r:embed="rId2"/>
          <a:stretch>
            <a:fillRect/>
          </a:stretch>
        </p:blipFill>
        <p:spPr>
          <a:xfrm>
            <a:off x="14288" y="0"/>
            <a:ext cx="28800425" cy="5881688"/>
          </a:xfrm>
          <a:prstGeom prst="rect">
            <a:avLst/>
          </a:prstGeom>
          <a:noFill/>
          <a:ln w="9525">
            <a:noFill/>
          </a:ln>
        </p:spPr>
      </p:pic>
      <p:sp>
        <p:nvSpPr>
          <p:cNvPr id="2" name="标题 1"/>
          <p:cNvSpPr>
            <a:spLocks noGrp="1"/>
          </p:cNvSpPr>
          <p:nvPr>
            <p:ph type="title"/>
          </p:nvPr>
        </p:nvSpPr>
        <p:spPr>
          <a:xfrm>
            <a:off x="1440756" y="1728852"/>
            <a:ext cx="25918918" cy="7201823"/>
          </a:xfrm>
          <a:prstGeom prst="rect">
            <a:avLst/>
          </a:prstGeom>
        </p:spPr>
        <p:txBody>
          <a:bodyPr lIns="113943" tIns="56972" rIns="113943" bIns="56972"/>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8" name="日期占位符 3"/>
          <p:cNvSpPr>
            <a:spLocks noGrp="1"/>
          </p:cNvSpPr>
          <p:nvPr>
            <p:ph type="dt" sz="half" idx="2"/>
          </p:nvPr>
        </p:nvSpPr>
        <p:spPr>
          <a:xfrm>
            <a:off x="1441450" y="40039925"/>
            <a:ext cx="6716713" cy="2301875"/>
          </a:xfrm>
          <a:prstGeom prst="rect">
            <a:avLst/>
          </a:prstGeom>
        </p:spPr>
        <p:txBody>
          <a:bodyPr vert="horz" lIns="370259" tIns="185129" rIns="370259" bIns="185129" rtlCol="0" anchor="ctr"/>
          <a:lstStyle>
            <a:lvl1pPr>
              <a:defRPr/>
            </a:lvl1pPr>
          </a:lstStyle>
          <a:p>
            <a:pPr marL="0" marR="0" lvl="0" indent="0" algn="l" defTabSz="3702050" rtl="0" eaLnBrk="1" fontAlgn="auto" latinLnBrk="0" hangingPunct="1">
              <a:lnSpc>
                <a:spcPct val="100000"/>
              </a:lnSpc>
              <a:spcBef>
                <a:spcPts val="0"/>
              </a:spcBef>
              <a:spcAft>
                <a:spcPts val="0"/>
              </a:spcAft>
              <a:buClrTx/>
              <a:buSzTx/>
              <a:buFontTx/>
              <a:buNone/>
              <a:defRPr/>
            </a:pPr>
            <a:fld id="{AEBD93BD-561A-4470-932C-BEEE28134490}" type="datetimeFigureOut">
              <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页脚占位符 4"/>
          <p:cNvSpPr>
            <a:spLocks noGrp="1"/>
          </p:cNvSpPr>
          <p:nvPr>
            <p:ph type="ftr" sz="quarter" idx="3"/>
          </p:nvPr>
        </p:nvSpPr>
        <p:spPr>
          <a:xfrm>
            <a:off x="9837738" y="40039925"/>
            <a:ext cx="9124950" cy="2301875"/>
          </a:xfrm>
          <a:prstGeom prst="rect">
            <a:avLst/>
          </a:prstGeom>
        </p:spPr>
        <p:txBody>
          <a:bodyPr vert="horz" lIns="370259" tIns="185129" rIns="370259" bIns="185129" rtlCol="0" anchor="ctr"/>
          <a:lstStyle>
            <a:lvl1pPr>
              <a:defRPr/>
            </a:lvl1pPr>
          </a:lstStyle>
          <a:p>
            <a:pPr marL="0" marR="0" lvl="0" indent="0" algn="ctr" defTabSz="3702050" rtl="0" eaLnBrk="1" fontAlgn="auto" latinLnBrk="0" hangingPunct="1">
              <a:lnSpc>
                <a:spcPct val="100000"/>
              </a:lnSpc>
              <a:spcBef>
                <a:spcPts val="0"/>
              </a:spcBef>
              <a:spcAft>
                <a:spcPts val="0"/>
              </a:spcAft>
              <a:buClrTx/>
              <a:buSzTx/>
              <a:buFontTx/>
              <a:buNone/>
              <a:defRPr/>
            </a:pPr>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灯片编号占位符 5"/>
          <p:cNvSpPr>
            <a:spLocks noGrp="1"/>
          </p:cNvSpPr>
          <p:nvPr>
            <p:ph type="sldNum" sz="quarter" idx="4"/>
          </p:nvPr>
        </p:nvSpPr>
        <p:spPr>
          <a:xfrm>
            <a:off x="20642263" y="40039925"/>
            <a:ext cx="6716713" cy="2301875"/>
          </a:xfrm>
          <a:prstGeom prst="rect">
            <a:avLst/>
          </a:prstGeom>
        </p:spPr>
        <p:txBody>
          <a:bodyPr vert="horz" wrap="square" lIns="370259" tIns="185129" rIns="370259" bIns="185129" numCol="1" anchor="ctr" anchorCtr="0" compatLnSpc="1"/>
          <a:p>
            <a:pPr algn="r" eaLnBrk="1" hangingPunct="1">
              <a:buNone/>
            </a:pPr>
            <a:fld id="{9A0DB2DC-4C9A-4742-B13C-FB6460FD3503}" type="slidenum">
              <a:rPr lang="zh-CN" altLang="en-US" dirty="0"/>
            </a:fld>
            <a:endParaRPr lang="zh-CN" alt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2.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文本占位符 2"/>
          <p:cNvSpPr>
            <a:spLocks noGrp="1"/>
          </p:cNvSpPr>
          <p:nvPr>
            <p:ph type="body" idx="1"/>
          </p:nvPr>
        </p:nvSpPr>
        <p:spPr>
          <a:xfrm>
            <a:off x="1441450" y="10082213"/>
            <a:ext cx="25917525" cy="28508325"/>
          </a:xfrm>
          <a:prstGeom prst="rect">
            <a:avLst/>
          </a:prstGeom>
          <a:noFill/>
          <a:ln w="9525">
            <a:noFill/>
          </a:ln>
        </p:spPr>
        <p:txBody>
          <a:bodyPr lIns="370259" tIns="185129" rIns="370259" bIns="185129"/>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1441450" y="40039925"/>
            <a:ext cx="6716713" cy="2301875"/>
          </a:xfrm>
          <a:prstGeom prst="rect">
            <a:avLst/>
          </a:prstGeom>
        </p:spPr>
        <p:txBody>
          <a:bodyPr vert="horz" lIns="370259" tIns="185129" rIns="370259" bIns="185129" rtlCol="0" anchor="ctr"/>
          <a:lstStyle>
            <a:lvl1pPr algn="l" defTabSz="3702050" eaLnBrk="1" fontAlgn="auto" hangingPunct="1">
              <a:spcBef>
                <a:spcPts val="0"/>
              </a:spcBef>
              <a:spcAft>
                <a:spcPts val="0"/>
              </a:spcAft>
              <a:defRPr sz="5000">
                <a:solidFill>
                  <a:schemeClr val="tx1">
                    <a:tint val="75000"/>
                  </a:schemeClr>
                </a:solidFill>
                <a:latin typeface="+mn-lt"/>
                <a:ea typeface="+mn-ea"/>
              </a:defRPr>
            </a:lvl1pPr>
          </a:lstStyle>
          <a:p>
            <a:pPr marL="0" marR="0" lvl="0" indent="0" algn="l" defTabSz="3702050" rtl="0" eaLnBrk="1" fontAlgn="auto" latinLnBrk="0" hangingPunct="1">
              <a:lnSpc>
                <a:spcPct val="100000"/>
              </a:lnSpc>
              <a:spcBef>
                <a:spcPts val="0"/>
              </a:spcBef>
              <a:spcAft>
                <a:spcPts val="0"/>
              </a:spcAft>
              <a:buClrTx/>
              <a:buSzTx/>
              <a:buFontTx/>
              <a:buNone/>
              <a:defRPr/>
            </a:pPr>
            <a:fld id="{91F3F355-14BF-451A-98D3-F18A8CEA87F3}" type="datetimeFigureOut">
              <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9837738" y="40039925"/>
            <a:ext cx="9124950" cy="2301875"/>
          </a:xfrm>
          <a:prstGeom prst="rect">
            <a:avLst/>
          </a:prstGeom>
        </p:spPr>
        <p:txBody>
          <a:bodyPr vert="horz" lIns="370259" tIns="185129" rIns="370259" bIns="185129" rtlCol="0" anchor="ctr"/>
          <a:lstStyle>
            <a:lvl1pPr algn="ctr" defTabSz="3702050" eaLnBrk="1" fontAlgn="auto" hangingPunct="1">
              <a:spcBef>
                <a:spcPts val="0"/>
              </a:spcBef>
              <a:spcAft>
                <a:spcPts val="0"/>
              </a:spcAft>
              <a:defRPr sz="5000">
                <a:solidFill>
                  <a:schemeClr val="tx1">
                    <a:tint val="75000"/>
                  </a:schemeClr>
                </a:solidFill>
                <a:latin typeface="+mn-lt"/>
                <a:ea typeface="+mn-ea"/>
              </a:defRPr>
            </a:lvl1pPr>
          </a:lstStyle>
          <a:p>
            <a:pPr marL="0" marR="0" lvl="0" indent="0" algn="ctr" defTabSz="3702050" rtl="0" eaLnBrk="1" fontAlgn="auto" latinLnBrk="0" hangingPunct="1">
              <a:lnSpc>
                <a:spcPct val="100000"/>
              </a:lnSpc>
              <a:spcBef>
                <a:spcPts val="0"/>
              </a:spcBef>
              <a:spcAft>
                <a:spcPts val="0"/>
              </a:spcAft>
              <a:buClrTx/>
              <a:buSzTx/>
              <a:buFontTx/>
              <a:buNone/>
              <a:defRPr/>
            </a:pPr>
            <a:endParaRPr kumimoji="0" lang="zh-CN" altLang="en-US" sz="5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20642263" y="40039925"/>
            <a:ext cx="6716713" cy="2301875"/>
          </a:xfrm>
          <a:prstGeom prst="rect">
            <a:avLst/>
          </a:prstGeom>
        </p:spPr>
        <p:txBody>
          <a:bodyPr vert="horz" wrap="square" lIns="370259" tIns="185129" rIns="370259" bIns="185129" numCol="1" anchor="ctr" anchorCtr="0" compatLnSpc="1"/>
          <a:lstStyle>
            <a:lvl1pPr algn="r">
              <a:defRPr sz="50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
        <p:nvSpPr>
          <p:cNvPr id="1030" name="图片 2"/>
          <p:cNvSpPr>
            <a:spLocks noChangeAspect="1"/>
          </p:cNvSpPr>
          <p:nvPr userDrawn="1"/>
        </p:nvSpPr>
        <p:spPr>
          <a:xfrm>
            <a:off x="0" y="0"/>
            <a:ext cx="28800425" cy="4586288"/>
          </a:xfrm>
          <a:prstGeom prst="rect">
            <a:avLst/>
          </a:prstGeom>
          <a:noFill/>
          <a:ln w="9525">
            <a:noFill/>
          </a:ln>
        </p:spPr>
        <p:txBody>
          <a:bodyPr/>
          <a:p>
            <a:pPr lvl="0"/>
            <a:endParaRPr lang="zh-CN" altLang="en-US" dirty="0">
              <a:latin typeface="Calibri" panose="020F0502020204030204" pitchFamily="34" charset="0"/>
            </a:endParaRPr>
          </a:p>
        </p:txBody>
      </p:sp>
      <p:sp>
        <p:nvSpPr>
          <p:cNvPr id="1031" name="图片 1"/>
          <p:cNvSpPr>
            <a:spLocks noChangeAspect="1"/>
          </p:cNvSpPr>
          <p:nvPr userDrawn="1"/>
        </p:nvSpPr>
        <p:spPr>
          <a:xfrm>
            <a:off x="0" y="0"/>
            <a:ext cx="28903613" cy="5902325"/>
          </a:xfrm>
          <a:prstGeom prst="rect">
            <a:avLst/>
          </a:prstGeom>
          <a:noFill/>
          <a:ln w="9525">
            <a:noFill/>
          </a:ln>
        </p:spPr>
        <p:txBody>
          <a:bodyPr/>
          <a:p>
            <a:pPr lvl="0"/>
            <a:endParaRPr lang="zh-CN" altLang="en-US" dirty="0">
              <a:latin typeface="Calibri" panose="020F0502020204030204" pitchFamily="34" charset="0"/>
            </a:endParaRPr>
          </a:p>
        </p:txBody>
      </p:sp>
      <p:sp>
        <p:nvSpPr>
          <p:cNvPr id="1032" name="图片 2"/>
          <p:cNvSpPr>
            <a:spLocks noChangeAspect="1"/>
          </p:cNvSpPr>
          <p:nvPr userDrawn="1"/>
        </p:nvSpPr>
        <p:spPr>
          <a:xfrm>
            <a:off x="0" y="0"/>
            <a:ext cx="28800425" cy="5853113"/>
          </a:xfrm>
          <a:prstGeom prst="rect">
            <a:avLst/>
          </a:prstGeom>
          <a:noFill/>
          <a:ln w="9525">
            <a:noFill/>
          </a:ln>
        </p:spPr>
        <p:txBody>
          <a:bodyPr/>
          <a:p>
            <a:pPr lvl="0"/>
            <a:endParaRPr lang="zh-CN" altLang="en-US" dirty="0">
              <a:latin typeface="Calibri" panose="020F0502020204030204" pitchFamily="34" charset="0"/>
            </a:endParaRPr>
          </a:p>
        </p:txBody>
      </p:sp>
      <p:sp>
        <p:nvSpPr>
          <p:cNvPr id="1033" name="Picture 2"/>
          <p:cNvSpPr>
            <a:spLocks noChangeAspect="1"/>
          </p:cNvSpPr>
          <p:nvPr userDrawn="1"/>
        </p:nvSpPr>
        <p:spPr>
          <a:xfrm>
            <a:off x="7938" y="-79375"/>
            <a:ext cx="28794075" cy="5880100"/>
          </a:xfrm>
          <a:prstGeom prst="rect">
            <a:avLst/>
          </a:prstGeom>
          <a:noFill/>
          <a:ln w="9525">
            <a:noFill/>
          </a:ln>
        </p:spPr>
        <p:txBody>
          <a:bodyPr/>
          <a:p>
            <a:pPr lvl="0"/>
            <a:endParaRPr lang="zh-CN" altLang="en-US" dirty="0">
              <a:latin typeface="Calibri" panose="020F0502020204030204" pitchFamily="34" charset="0"/>
            </a:endParaRPr>
          </a:p>
        </p:txBody>
      </p:sp>
      <p:pic>
        <p:nvPicPr>
          <p:cNvPr id="1034" name="图片 2" descr="D:/1世界材料大会/第四届世界材料大会/网站/图片素材/微信图片_20260814133935_118_27.jpg微信图片_20260814133935_118_27"/>
          <p:cNvPicPr>
            <a:picLocks noChangeAspect="1"/>
          </p:cNvPicPr>
          <p:nvPr userDrawn="1"/>
        </p:nvPicPr>
        <p:blipFill>
          <a:blip r:embed="rId11"/>
          <a:srcRect t="19522" b="20044"/>
          <a:stretch>
            <a:fillRect/>
          </a:stretch>
        </p:blipFill>
        <p:spPr>
          <a:xfrm>
            <a:off x="14288" y="0"/>
            <a:ext cx="28800425" cy="5881688"/>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hf sldNum="0" hdr="0" ftr="0" dt="0"/>
  <p:txStyles>
    <p:titleStyle>
      <a:lvl1pPr algn="ctr" defTabSz="3697605" rtl="0" eaLnBrk="0" fontAlgn="base" hangingPunct="0">
        <a:spcBef>
          <a:spcPct val="0"/>
        </a:spcBef>
        <a:spcAft>
          <a:spcPct val="0"/>
        </a:spcAft>
        <a:defRPr sz="17700" kern="1200">
          <a:solidFill>
            <a:schemeClr val="tx1"/>
          </a:solidFill>
          <a:latin typeface="+mj-lt"/>
          <a:ea typeface="+mj-ea"/>
          <a:cs typeface="+mj-cs"/>
        </a:defRPr>
      </a:lvl1pPr>
      <a:lvl2pPr algn="ctr" defTabSz="3697605" rtl="0" eaLnBrk="0" fontAlgn="base" hangingPunct="0">
        <a:spcBef>
          <a:spcPct val="0"/>
        </a:spcBef>
        <a:spcAft>
          <a:spcPct val="0"/>
        </a:spcAft>
        <a:defRPr sz="17700">
          <a:solidFill>
            <a:schemeClr val="tx1"/>
          </a:solidFill>
          <a:latin typeface="Calibri" panose="020F0502020204030204" pitchFamily="34" charset="0"/>
          <a:ea typeface="宋体" panose="02010600030101010101" pitchFamily="2" charset="-122"/>
        </a:defRPr>
      </a:lvl2pPr>
      <a:lvl3pPr algn="ctr" defTabSz="3697605" rtl="0" eaLnBrk="0" fontAlgn="base" hangingPunct="0">
        <a:spcBef>
          <a:spcPct val="0"/>
        </a:spcBef>
        <a:spcAft>
          <a:spcPct val="0"/>
        </a:spcAft>
        <a:defRPr sz="17700">
          <a:solidFill>
            <a:schemeClr val="tx1"/>
          </a:solidFill>
          <a:latin typeface="Calibri" panose="020F0502020204030204" pitchFamily="34" charset="0"/>
          <a:ea typeface="宋体" panose="02010600030101010101" pitchFamily="2" charset="-122"/>
        </a:defRPr>
      </a:lvl3pPr>
      <a:lvl4pPr algn="ctr" defTabSz="3697605" rtl="0" eaLnBrk="0" fontAlgn="base" hangingPunct="0">
        <a:spcBef>
          <a:spcPct val="0"/>
        </a:spcBef>
        <a:spcAft>
          <a:spcPct val="0"/>
        </a:spcAft>
        <a:defRPr sz="17700">
          <a:solidFill>
            <a:schemeClr val="tx1"/>
          </a:solidFill>
          <a:latin typeface="Calibri" panose="020F0502020204030204" pitchFamily="34" charset="0"/>
          <a:ea typeface="宋体" panose="02010600030101010101" pitchFamily="2" charset="-122"/>
        </a:defRPr>
      </a:lvl4pPr>
      <a:lvl5pPr algn="ctr" defTabSz="3697605" rtl="0" eaLnBrk="0" fontAlgn="base" hangingPunct="0">
        <a:spcBef>
          <a:spcPct val="0"/>
        </a:spcBef>
        <a:spcAft>
          <a:spcPct val="0"/>
        </a:spcAft>
        <a:defRPr sz="17700">
          <a:solidFill>
            <a:schemeClr val="tx1"/>
          </a:solidFill>
          <a:latin typeface="Calibri" panose="020F0502020204030204" pitchFamily="34" charset="0"/>
          <a:ea typeface="宋体" panose="02010600030101010101" pitchFamily="2" charset="-122"/>
        </a:defRPr>
      </a:lvl5pPr>
      <a:lvl6pPr marL="939800" algn="ctr" defTabSz="3699510" rtl="0" fontAlgn="base">
        <a:spcBef>
          <a:spcPct val="0"/>
        </a:spcBef>
        <a:spcAft>
          <a:spcPct val="0"/>
        </a:spcAft>
        <a:defRPr sz="17795">
          <a:solidFill>
            <a:schemeClr val="tx1"/>
          </a:solidFill>
          <a:latin typeface="Calibri" panose="020F0502020204030204" pitchFamily="34" charset="0"/>
          <a:ea typeface="宋体" panose="02010600030101010101" pitchFamily="2" charset="-122"/>
        </a:defRPr>
      </a:lvl6pPr>
      <a:lvl7pPr marL="1878965" algn="ctr" defTabSz="3699510" rtl="0" fontAlgn="base">
        <a:spcBef>
          <a:spcPct val="0"/>
        </a:spcBef>
        <a:spcAft>
          <a:spcPct val="0"/>
        </a:spcAft>
        <a:defRPr sz="17795">
          <a:solidFill>
            <a:schemeClr val="tx1"/>
          </a:solidFill>
          <a:latin typeface="Calibri" panose="020F0502020204030204" pitchFamily="34" charset="0"/>
          <a:ea typeface="宋体" panose="02010600030101010101" pitchFamily="2" charset="-122"/>
        </a:defRPr>
      </a:lvl7pPr>
      <a:lvl8pPr marL="2818765" algn="ctr" defTabSz="3699510" rtl="0" fontAlgn="base">
        <a:spcBef>
          <a:spcPct val="0"/>
        </a:spcBef>
        <a:spcAft>
          <a:spcPct val="0"/>
        </a:spcAft>
        <a:defRPr sz="17795">
          <a:solidFill>
            <a:schemeClr val="tx1"/>
          </a:solidFill>
          <a:latin typeface="Calibri" panose="020F0502020204030204" pitchFamily="34" charset="0"/>
          <a:ea typeface="宋体" panose="02010600030101010101" pitchFamily="2" charset="-122"/>
        </a:defRPr>
      </a:lvl8pPr>
      <a:lvl9pPr marL="3758565" algn="ctr" defTabSz="3699510" rtl="0" fontAlgn="base">
        <a:spcBef>
          <a:spcPct val="0"/>
        </a:spcBef>
        <a:spcAft>
          <a:spcPct val="0"/>
        </a:spcAft>
        <a:defRPr sz="17795">
          <a:solidFill>
            <a:schemeClr val="tx1"/>
          </a:solidFill>
          <a:latin typeface="Calibri" panose="020F0502020204030204" pitchFamily="34" charset="0"/>
          <a:ea typeface="宋体" panose="02010600030101010101" pitchFamily="2" charset="-122"/>
        </a:defRPr>
      </a:lvl9pPr>
    </p:titleStyle>
    <p:bodyStyle>
      <a:lvl1pPr marL="1383030" indent="-1383030" algn="l" defTabSz="3697605" rtl="0" eaLnBrk="0" fontAlgn="base" hangingPunct="0">
        <a:spcBef>
          <a:spcPct val="20000"/>
        </a:spcBef>
        <a:spcAft>
          <a:spcPct val="0"/>
        </a:spcAft>
        <a:buFont typeface="Arial" panose="020B0604020202020204" pitchFamily="34" charset="0"/>
        <a:buChar char="•"/>
        <a:defRPr sz="12900" kern="1200">
          <a:solidFill>
            <a:schemeClr val="tx1"/>
          </a:solidFill>
          <a:latin typeface="+mn-lt"/>
          <a:ea typeface="+mn-ea"/>
          <a:cs typeface="+mn-cs"/>
        </a:defRPr>
      </a:lvl1pPr>
      <a:lvl2pPr marL="3005455" indent="-1151255" algn="l" defTabSz="3697605" rtl="0" eaLnBrk="0" fontAlgn="base" hangingPunct="0">
        <a:spcBef>
          <a:spcPct val="20000"/>
        </a:spcBef>
        <a:spcAft>
          <a:spcPct val="0"/>
        </a:spcAft>
        <a:buFont typeface="Arial" panose="020B0604020202020204" pitchFamily="34" charset="0"/>
        <a:buChar char="–"/>
        <a:defRPr sz="11100" kern="1200">
          <a:solidFill>
            <a:schemeClr val="tx1"/>
          </a:solidFill>
          <a:latin typeface="+mn-lt"/>
          <a:ea typeface="+mn-ea"/>
          <a:cs typeface="+mn-cs"/>
        </a:defRPr>
      </a:lvl2pPr>
      <a:lvl3pPr marL="4622800" indent="-919480" algn="l" defTabSz="3697605" rtl="0" eaLnBrk="0" fontAlgn="base" hangingPunct="0">
        <a:spcBef>
          <a:spcPct val="20000"/>
        </a:spcBef>
        <a:spcAft>
          <a:spcPct val="0"/>
        </a:spcAft>
        <a:buFont typeface="Arial" panose="020B0604020202020204" pitchFamily="34" charset="0"/>
        <a:buChar char="•"/>
        <a:defRPr sz="9600" kern="1200">
          <a:solidFill>
            <a:schemeClr val="tx1"/>
          </a:solidFill>
          <a:latin typeface="+mn-lt"/>
          <a:ea typeface="+mn-ea"/>
          <a:cs typeface="+mn-cs"/>
        </a:defRPr>
      </a:lvl3pPr>
      <a:lvl4pPr marL="6472555" indent="-919480" algn="l" defTabSz="3697605" rtl="0" eaLnBrk="0" fontAlgn="base" hangingPunct="0">
        <a:spcBef>
          <a:spcPct val="20000"/>
        </a:spcBef>
        <a:spcAft>
          <a:spcPct val="0"/>
        </a:spcAft>
        <a:buFont typeface="Arial" panose="020B0604020202020204" pitchFamily="34" charset="0"/>
        <a:buChar char="–"/>
        <a:defRPr sz="8000" kern="1200">
          <a:solidFill>
            <a:schemeClr val="tx1"/>
          </a:solidFill>
          <a:latin typeface="+mn-lt"/>
          <a:ea typeface="+mn-ea"/>
          <a:cs typeface="+mn-cs"/>
        </a:defRPr>
      </a:lvl4pPr>
      <a:lvl5pPr marL="8326755" indent="-919480" algn="l" defTabSz="3697605" rtl="0" eaLnBrk="0" fontAlgn="base" hangingPunct="0">
        <a:spcBef>
          <a:spcPct val="20000"/>
        </a:spcBef>
        <a:spcAft>
          <a:spcPct val="0"/>
        </a:spcAft>
        <a:buFont typeface="Arial" panose="020B0604020202020204" pitchFamily="34" charset="0"/>
        <a:buChar char="»"/>
        <a:defRPr sz="8000" kern="1200">
          <a:solidFill>
            <a:schemeClr val="tx1"/>
          </a:solidFill>
          <a:latin typeface="+mn-lt"/>
          <a:ea typeface="+mn-ea"/>
          <a:cs typeface="+mn-cs"/>
        </a:defRPr>
      </a:lvl5pPr>
      <a:lvl6pPr marL="10180955" indent="-925830" algn="l" defTabSz="3702050" rtl="0" eaLnBrk="1" latinLnBrk="0" hangingPunct="1">
        <a:spcBef>
          <a:spcPct val="20000"/>
        </a:spcBef>
        <a:buFont typeface="Arial" panose="020B0604020202020204" pitchFamily="34" charset="0"/>
        <a:buChar char="•"/>
        <a:defRPr sz="8100" kern="1200">
          <a:solidFill>
            <a:schemeClr val="tx1"/>
          </a:solidFill>
          <a:latin typeface="+mn-lt"/>
          <a:ea typeface="+mn-ea"/>
          <a:cs typeface="+mn-cs"/>
        </a:defRPr>
      </a:lvl6pPr>
      <a:lvl7pPr marL="12031980" indent="-925830" algn="l" defTabSz="3702050" rtl="0" eaLnBrk="1" latinLnBrk="0" hangingPunct="1">
        <a:spcBef>
          <a:spcPct val="20000"/>
        </a:spcBef>
        <a:buFont typeface="Arial" panose="020B0604020202020204" pitchFamily="34" charset="0"/>
        <a:buChar char="•"/>
        <a:defRPr sz="8100" kern="1200">
          <a:solidFill>
            <a:schemeClr val="tx1"/>
          </a:solidFill>
          <a:latin typeface="+mn-lt"/>
          <a:ea typeface="+mn-ea"/>
          <a:cs typeface="+mn-cs"/>
        </a:defRPr>
      </a:lvl7pPr>
      <a:lvl8pPr marL="13883005" indent="-925830" algn="l" defTabSz="3702050" rtl="0" eaLnBrk="1" latinLnBrk="0" hangingPunct="1">
        <a:spcBef>
          <a:spcPct val="20000"/>
        </a:spcBef>
        <a:buFont typeface="Arial" panose="020B0604020202020204" pitchFamily="34" charset="0"/>
        <a:buChar char="•"/>
        <a:defRPr sz="8100" kern="1200">
          <a:solidFill>
            <a:schemeClr val="tx1"/>
          </a:solidFill>
          <a:latin typeface="+mn-lt"/>
          <a:ea typeface="+mn-ea"/>
          <a:cs typeface="+mn-cs"/>
        </a:defRPr>
      </a:lvl8pPr>
      <a:lvl9pPr marL="15734030" indent="-925830" algn="l" defTabSz="3702050" rtl="0" eaLnBrk="1" latinLnBrk="0" hangingPunct="1">
        <a:spcBef>
          <a:spcPct val="20000"/>
        </a:spcBef>
        <a:buFont typeface="Arial" panose="020B0604020202020204" pitchFamily="34" charset="0"/>
        <a:buChar char="•"/>
        <a:defRPr sz="8100" kern="1200">
          <a:solidFill>
            <a:schemeClr val="tx1"/>
          </a:solidFill>
          <a:latin typeface="+mn-lt"/>
          <a:ea typeface="+mn-ea"/>
          <a:cs typeface="+mn-cs"/>
        </a:defRPr>
      </a:lvl9pPr>
    </p:bodyStyle>
    <p:otherStyle>
      <a:defPPr>
        <a:defRPr lang="zh-CN"/>
      </a:defPPr>
      <a:lvl1pPr marL="0" algn="l" defTabSz="3702050" rtl="0" eaLnBrk="1" latinLnBrk="0" hangingPunct="1">
        <a:defRPr sz="7200" kern="1200">
          <a:solidFill>
            <a:schemeClr val="tx1"/>
          </a:solidFill>
          <a:latin typeface="+mn-lt"/>
          <a:ea typeface="+mn-ea"/>
          <a:cs typeface="+mn-cs"/>
        </a:defRPr>
      </a:lvl1pPr>
      <a:lvl2pPr marL="1851025" algn="l" defTabSz="3702050" rtl="0" eaLnBrk="1" latinLnBrk="0" hangingPunct="1">
        <a:defRPr sz="7200" kern="1200">
          <a:solidFill>
            <a:schemeClr val="tx1"/>
          </a:solidFill>
          <a:latin typeface="+mn-lt"/>
          <a:ea typeface="+mn-ea"/>
          <a:cs typeface="+mn-cs"/>
        </a:defRPr>
      </a:lvl2pPr>
      <a:lvl3pPr marL="3702050" algn="l" defTabSz="3702050" rtl="0" eaLnBrk="1" latinLnBrk="0" hangingPunct="1">
        <a:defRPr sz="7200" kern="1200">
          <a:solidFill>
            <a:schemeClr val="tx1"/>
          </a:solidFill>
          <a:latin typeface="+mn-lt"/>
          <a:ea typeface="+mn-ea"/>
          <a:cs typeface="+mn-cs"/>
        </a:defRPr>
      </a:lvl3pPr>
      <a:lvl4pPr marL="5553075" algn="l" defTabSz="3702050" rtl="0" eaLnBrk="1" latinLnBrk="0" hangingPunct="1">
        <a:defRPr sz="7200" kern="1200">
          <a:solidFill>
            <a:schemeClr val="tx1"/>
          </a:solidFill>
          <a:latin typeface="+mn-lt"/>
          <a:ea typeface="+mn-ea"/>
          <a:cs typeface="+mn-cs"/>
        </a:defRPr>
      </a:lvl4pPr>
      <a:lvl5pPr marL="7404100" algn="l" defTabSz="3702050" rtl="0" eaLnBrk="1" latinLnBrk="0" hangingPunct="1">
        <a:defRPr sz="7200" kern="1200">
          <a:solidFill>
            <a:schemeClr val="tx1"/>
          </a:solidFill>
          <a:latin typeface="+mn-lt"/>
          <a:ea typeface="+mn-ea"/>
          <a:cs typeface="+mn-cs"/>
        </a:defRPr>
      </a:lvl5pPr>
      <a:lvl6pPr marL="9255125" algn="l" defTabSz="3702050" rtl="0" eaLnBrk="1" latinLnBrk="0" hangingPunct="1">
        <a:defRPr sz="7200" kern="1200">
          <a:solidFill>
            <a:schemeClr val="tx1"/>
          </a:solidFill>
          <a:latin typeface="+mn-lt"/>
          <a:ea typeface="+mn-ea"/>
          <a:cs typeface="+mn-cs"/>
        </a:defRPr>
      </a:lvl6pPr>
      <a:lvl7pPr marL="11106150" algn="l" defTabSz="3702050" rtl="0" eaLnBrk="1" latinLnBrk="0" hangingPunct="1">
        <a:defRPr sz="7200" kern="1200">
          <a:solidFill>
            <a:schemeClr val="tx1"/>
          </a:solidFill>
          <a:latin typeface="+mn-lt"/>
          <a:ea typeface="+mn-ea"/>
          <a:cs typeface="+mn-cs"/>
        </a:defRPr>
      </a:lvl7pPr>
      <a:lvl8pPr marL="12957175" algn="l" defTabSz="3702050" rtl="0" eaLnBrk="1" latinLnBrk="0" hangingPunct="1">
        <a:defRPr sz="7200" kern="1200">
          <a:solidFill>
            <a:schemeClr val="tx1"/>
          </a:solidFill>
          <a:latin typeface="+mn-lt"/>
          <a:ea typeface="+mn-ea"/>
          <a:cs typeface="+mn-cs"/>
        </a:defRPr>
      </a:lvl8pPr>
      <a:lvl9pPr marL="14808200" algn="l" defTabSz="3702050"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8" name="Picture 5"/>
          <p:cNvPicPr>
            <a:picLocks noChangeAspect="1"/>
          </p:cNvPicPr>
          <p:nvPr/>
        </p:nvPicPr>
        <p:blipFill>
          <a:blip r:embed="rId1"/>
          <a:stretch>
            <a:fillRect/>
          </a:stretch>
        </p:blipFill>
        <p:spPr>
          <a:xfrm>
            <a:off x="911225" y="6124575"/>
            <a:ext cx="26860500" cy="3136900"/>
          </a:xfrm>
          <a:prstGeom prst="rect">
            <a:avLst/>
          </a:prstGeom>
          <a:noFill/>
          <a:ln w="9525">
            <a:noFill/>
          </a:ln>
        </p:spPr>
      </p:pic>
      <p:sp>
        <p:nvSpPr>
          <p:cNvPr id="14339" name="矩形 9"/>
          <p:cNvSpPr/>
          <p:nvPr/>
        </p:nvSpPr>
        <p:spPr>
          <a:xfrm>
            <a:off x="4967288" y="6340475"/>
            <a:ext cx="19980275" cy="2606675"/>
          </a:xfrm>
          <a:prstGeom prst="rect">
            <a:avLst/>
          </a:prstGeom>
          <a:noFill/>
          <a:ln w="9525">
            <a:noFill/>
          </a:ln>
        </p:spPr>
        <p:txBody>
          <a:bodyPr lIns="187918" tIns="93960" rIns="187918" bIns="93960">
            <a:spAutoFit/>
          </a:bodyPr>
          <a:p>
            <a:pPr algn="ctr" eaLnBrk="1" hangingPunct="1">
              <a:lnSpc>
                <a:spcPct val="150000"/>
              </a:lnSpc>
              <a:buNone/>
            </a:pPr>
            <a:r>
              <a:rPr lang="en-US" altLang="zh-CN" sz="5000" b="1" dirty="0">
                <a:latin typeface="Arial" panose="020B0604020202020204" pitchFamily="34" charset="0"/>
                <a:cs typeface="Arial" panose="020B0604020202020204" pitchFamily="34" charset="0"/>
              </a:rPr>
              <a:t>Topic: Arial </a:t>
            </a:r>
            <a:r>
              <a:rPr lang="en-US" altLang="zh-CN" sz="5000" b="1" dirty="0">
                <a:latin typeface="Arial" panose="020B0604020202020204" pitchFamily="34" charset="0"/>
                <a:ea typeface="黑体" panose="02010609060101010101" pitchFamily="49" charset="-122"/>
              </a:rPr>
              <a:t>50</a:t>
            </a:r>
            <a:endParaRPr lang="en-US" altLang="zh-CN" sz="5000" b="1" dirty="0">
              <a:latin typeface="Arial" panose="020B0604020202020204" pitchFamily="34" charset="0"/>
              <a:ea typeface="黑体" panose="02010609060101010101" pitchFamily="49" charset="-122"/>
            </a:endParaRPr>
          </a:p>
          <a:p>
            <a:pPr algn="ctr" eaLnBrk="1" hangingPunct="1">
              <a:lnSpc>
                <a:spcPct val="150000"/>
              </a:lnSpc>
              <a:buNone/>
            </a:pPr>
            <a:r>
              <a:rPr lang="en-US" altLang="zh-CN" sz="2900" dirty="0">
                <a:latin typeface="Arial" panose="020B0604020202020204" pitchFamily="34" charset="0"/>
                <a:cs typeface="Arial" panose="020B0604020202020204" pitchFamily="34" charset="0"/>
              </a:rPr>
              <a:t>Author</a:t>
            </a:r>
            <a:r>
              <a:rPr lang="zh-CN" altLang="en-US" sz="2900" dirty="0">
                <a:latin typeface="Arial" panose="020B0604020202020204" pitchFamily="34" charset="0"/>
                <a:cs typeface="Arial" panose="020B0604020202020204" pitchFamily="34" charset="0"/>
              </a:rPr>
              <a:t>：</a:t>
            </a:r>
            <a:r>
              <a:rPr lang="en-US" altLang="zh-CN" sz="2900" dirty="0">
                <a:latin typeface="Arial" panose="020B0604020202020204" pitchFamily="34" charset="0"/>
                <a:cs typeface="Arial" panose="020B0604020202020204" pitchFamily="34" charset="0"/>
              </a:rPr>
              <a:t>23Arial</a:t>
            </a:r>
            <a:endParaRPr lang="en-US" altLang="zh-CN" sz="2900" dirty="0">
              <a:latin typeface="Arial" panose="020B0604020202020204" pitchFamily="34" charset="0"/>
              <a:cs typeface="Arial" panose="020B0604020202020204" pitchFamily="34" charset="0"/>
            </a:endParaRPr>
          </a:p>
          <a:p>
            <a:pPr algn="ctr" eaLnBrk="1" hangingPunct="1">
              <a:lnSpc>
                <a:spcPct val="150000"/>
              </a:lnSpc>
              <a:buNone/>
            </a:pPr>
            <a:r>
              <a:rPr lang="en-US" altLang="zh-CN" sz="2900" dirty="0">
                <a:latin typeface="Arial" panose="020B0604020202020204" pitchFamily="34" charset="0"/>
                <a:cs typeface="Arial" panose="020B0604020202020204" pitchFamily="34" charset="0"/>
              </a:rPr>
              <a:t>Organization</a:t>
            </a:r>
            <a:r>
              <a:rPr lang="zh-CN" altLang="en-US" sz="2900" dirty="0">
                <a:latin typeface="Arial" panose="020B0604020202020204" pitchFamily="34" charset="0"/>
                <a:cs typeface="Arial" panose="020B0604020202020204" pitchFamily="34" charset="0"/>
              </a:rPr>
              <a:t> ：</a:t>
            </a:r>
            <a:r>
              <a:rPr lang="en-US" altLang="zh-CN" sz="2900" dirty="0">
                <a:latin typeface="Arial" panose="020B0604020202020204" pitchFamily="34" charset="0"/>
                <a:cs typeface="Arial" panose="020B0604020202020204" pitchFamily="34" charset="0"/>
              </a:rPr>
              <a:t>23Arial</a:t>
            </a:r>
            <a:endParaRPr lang="en-US" altLang="zh-CN" sz="2900" dirty="0">
              <a:latin typeface="Arial" panose="020B0604020202020204" pitchFamily="34" charset="0"/>
              <a:ea typeface="Arial" panose="020B0604020202020204" pitchFamily="34" charset="0"/>
            </a:endParaRPr>
          </a:p>
        </p:txBody>
      </p:sp>
      <p:sp>
        <p:nvSpPr>
          <p:cNvPr id="14340" name="TextBox 11"/>
          <p:cNvSpPr txBox="1"/>
          <p:nvPr/>
        </p:nvSpPr>
        <p:spPr>
          <a:xfrm>
            <a:off x="939800" y="11376025"/>
            <a:ext cx="15257463" cy="23534688"/>
          </a:xfrm>
          <a:prstGeom prst="rect">
            <a:avLst/>
          </a:prstGeom>
          <a:noFill/>
          <a:ln w="9525">
            <a:noFill/>
          </a:ln>
        </p:spPr>
        <p:txBody>
          <a:bodyPr lIns="187918" tIns="93960" rIns="187918" bIns="93960">
            <a:spAutoFit/>
          </a:bodyPr>
          <a:p>
            <a:pPr eaLnBrk="1" hangingPunct="1"/>
            <a:r>
              <a:rPr lang="en-US" altLang="zh-CN" sz="4100" b="1" dirty="0">
                <a:latin typeface="Times New Roman" panose="02020603050405020304" pitchFamily="18" charset="0"/>
                <a:cs typeface="Times New Roman" panose="02020603050405020304" pitchFamily="18" charset="0"/>
              </a:rPr>
              <a:t>Abstract</a:t>
            </a:r>
            <a:endParaRPr lang="zh-CN" altLang="en-US" sz="4100" b="1" dirty="0">
              <a:latin typeface="Times New Roman" panose="02020603050405020304" pitchFamily="18" charset="0"/>
              <a:cs typeface="Times New Roman" panose="02020603050405020304" pitchFamily="18" charset="0"/>
            </a:endParaRPr>
          </a:p>
          <a:p>
            <a:pPr eaLnBrk="1" hangingPunct="1"/>
            <a:r>
              <a:rPr lang="en-US" altLang="zh-CN" sz="4100" dirty="0">
                <a:latin typeface="Times New Roman" panose="02020603050405020304" pitchFamily="18" charset="0"/>
                <a:cs typeface="Times New Roman" panose="02020603050405020304" pitchFamily="18" charset="0"/>
              </a:rPr>
              <a:t>sample essay sample essay sample essay sample essay sample essay sample essay sample essay sample essay sample essay sample essay sample essay sample essaysample essay sample essay sample essay sample essay sample essay sample essay sample essay sample essay sample essay sample essay sample essay sample essay</a:t>
            </a:r>
            <a:endParaRPr lang="en-US" altLang="zh-CN" sz="4100" dirty="0">
              <a:latin typeface="Times New Roman" panose="02020603050405020304" pitchFamily="18" charset="0"/>
              <a:cs typeface="Times New Roman" panose="02020603050405020304" pitchFamily="18" charset="0"/>
            </a:endParaRPr>
          </a:p>
          <a:p>
            <a:pPr eaLnBrk="1" hangingPunct="1"/>
            <a:r>
              <a:rPr lang="en-US" altLang="zh-CN" sz="4100" dirty="0">
                <a:latin typeface="Times New Roman" panose="02020603050405020304" pitchFamily="18" charset="0"/>
                <a:cs typeface="Times New Roman" panose="02020603050405020304" pitchFamily="18" charset="0"/>
              </a:rPr>
              <a:t>sample essay sample essay sample essay sample essay sample essay sample essay sample essay sample essay sample essay sample essay sample essay sample essay</a:t>
            </a:r>
            <a:endParaRPr lang="en-US" altLang="zh-CN" sz="4100" dirty="0">
              <a:latin typeface="Times New Roman" panose="02020603050405020304" pitchFamily="18" charset="0"/>
              <a:cs typeface="Times New Roman" panose="02020603050405020304" pitchFamily="18" charset="0"/>
            </a:endParaRPr>
          </a:p>
          <a:p>
            <a:pPr eaLnBrk="1" hangingPunct="1"/>
            <a:endParaRPr lang="en-US" altLang="zh-CN" sz="4100" dirty="0">
              <a:latin typeface="Calibri" panose="020F0502020204030204" pitchFamily="34" charset="0"/>
            </a:endParaRPr>
          </a:p>
          <a:p>
            <a:pPr eaLnBrk="1" hangingPunct="1"/>
            <a:r>
              <a:rPr lang="en-US" altLang="zh-CN" sz="4100" b="1" dirty="0">
                <a:latin typeface="Times New Roman" panose="02020603050405020304" pitchFamily="18" charset="0"/>
                <a:cs typeface="Times New Roman" panose="02020603050405020304" pitchFamily="18" charset="0"/>
              </a:rPr>
              <a:t>Content</a:t>
            </a:r>
            <a:endParaRPr lang="en-US" altLang="zh-CN" sz="4100" b="1" dirty="0">
              <a:latin typeface="Times New Roman" panose="02020603050405020304" pitchFamily="18" charset="0"/>
              <a:cs typeface="Times New Roman" panose="02020603050405020304" pitchFamily="18" charset="0"/>
            </a:endParaRPr>
          </a:p>
          <a:p>
            <a:pPr eaLnBrk="1" hangingPunct="1"/>
            <a:r>
              <a:rPr lang="en-US" altLang="zh-CN" sz="4100" dirty="0">
                <a:latin typeface="Times New Roman" panose="02020603050405020304" pitchFamily="18" charset="0"/>
                <a:cs typeface="Times New Roman" panose="02020603050405020304" pitchFamily="18" charset="0"/>
              </a:rPr>
              <a:t>sample essay sample essay sample essay sample essay sample essay sample essay sample essay sample essay sample essay sample essay sample essay sample essaysample essay sample essay sample essay sample essay sample essay sample essay sample essay sample essay sample essay sample essay sample essay sample essay</a:t>
            </a:r>
            <a:endParaRPr lang="en-US" altLang="zh-CN" sz="4100" dirty="0">
              <a:latin typeface="Times New Roman" panose="02020603050405020304" pitchFamily="18" charset="0"/>
              <a:cs typeface="Times New Roman" panose="02020603050405020304" pitchFamily="18" charset="0"/>
            </a:endParaRPr>
          </a:p>
          <a:p>
            <a:pPr eaLnBrk="1" hangingPunct="1"/>
            <a:r>
              <a:rPr lang="en-US" altLang="zh-CN" sz="4100" dirty="0">
                <a:latin typeface="Times New Roman" panose="02020603050405020304" pitchFamily="18" charset="0"/>
                <a:cs typeface="Times New Roman" panose="02020603050405020304" pitchFamily="18" charset="0"/>
              </a:rPr>
              <a:t>sample essay sample essay sample essay sample essay sample essay sample essay sample essay sample essay sample essay sample essay sample essay sample essay</a:t>
            </a:r>
            <a:endParaRPr lang="en-US" altLang="zh-CN" sz="4100" dirty="0">
              <a:latin typeface="Times New Roman" panose="02020603050405020304" pitchFamily="18" charset="0"/>
              <a:cs typeface="Times New Roman" panose="02020603050405020304" pitchFamily="18" charset="0"/>
            </a:endParaRPr>
          </a:p>
          <a:p>
            <a:pPr eaLnBrk="1" hangingPunct="1"/>
            <a:endParaRPr lang="en-US" altLang="zh-CN" sz="4100" dirty="0">
              <a:latin typeface="Calibri" panose="020F0502020204030204" pitchFamily="34" charset="0"/>
            </a:endParaRPr>
          </a:p>
          <a:p>
            <a:pPr eaLnBrk="1" hangingPunct="1"/>
            <a:r>
              <a:rPr lang="en-US" altLang="zh-CN" sz="4100" b="1" dirty="0">
                <a:latin typeface="Times New Roman" panose="02020603050405020304" pitchFamily="18" charset="0"/>
                <a:cs typeface="Times New Roman" panose="02020603050405020304" pitchFamily="18" charset="0"/>
              </a:rPr>
              <a:t>Result</a:t>
            </a:r>
            <a:endParaRPr lang="en-US" altLang="zh-CN" sz="4100" b="1" dirty="0">
              <a:latin typeface="Times New Roman" panose="02020603050405020304" pitchFamily="18" charset="0"/>
              <a:cs typeface="Times New Roman" panose="02020603050405020304" pitchFamily="18" charset="0"/>
            </a:endParaRPr>
          </a:p>
          <a:p>
            <a:pPr eaLnBrk="1" hangingPunct="1"/>
            <a:r>
              <a:rPr lang="en-US" altLang="zh-CN" sz="4100" dirty="0">
                <a:latin typeface="Times New Roman" panose="02020603050405020304" pitchFamily="18" charset="0"/>
                <a:cs typeface="Times New Roman" panose="02020603050405020304" pitchFamily="18" charset="0"/>
              </a:rPr>
              <a:t>sample essay sample essay sample essay sample essay sample essay sample essay sample essay sample essay sample essay sample essay sample essay sample essaysample essay sample essay sample essay sample essay sample essay sample essay sample essay sample essay sample essay sample essay sample essay sample essay</a:t>
            </a:r>
            <a:endParaRPr lang="en-US" altLang="zh-CN" sz="4100" dirty="0">
              <a:latin typeface="Times New Roman" panose="02020603050405020304" pitchFamily="18" charset="0"/>
              <a:cs typeface="Times New Roman" panose="02020603050405020304" pitchFamily="18" charset="0"/>
            </a:endParaRPr>
          </a:p>
          <a:p>
            <a:pPr eaLnBrk="1" hangingPunct="1"/>
            <a:r>
              <a:rPr lang="en-US" altLang="zh-CN" sz="4100" dirty="0">
                <a:latin typeface="Times New Roman" panose="02020603050405020304" pitchFamily="18" charset="0"/>
                <a:cs typeface="Times New Roman" panose="02020603050405020304" pitchFamily="18" charset="0"/>
              </a:rPr>
              <a:t>sample essay sample essay sample essay sample essay sample essay sample essay sample essay sample essay sample essay sample essay sample essay sample essay</a:t>
            </a:r>
            <a:endParaRPr lang="en-US" altLang="zh-CN" sz="4100" dirty="0">
              <a:latin typeface="Times New Roman" panose="02020603050405020304" pitchFamily="18" charset="0"/>
              <a:cs typeface="Times New Roman" panose="02020603050405020304" pitchFamily="18" charset="0"/>
            </a:endParaRPr>
          </a:p>
          <a:p>
            <a:pPr eaLnBrk="1" hangingPunct="1"/>
            <a:endParaRPr lang="en-US" altLang="zh-CN" sz="4100" dirty="0">
              <a:latin typeface="Calibri" panose="020F0502020204030204" pitchFamily="34" charset="0"/>
            </a:endParaRPr>
          </a:p>
          <a:p>
            <a:pPr eaLnBrk="1" hangingPunct="1"/>
            <a:endParaRPr lang="en-US" altLang="zh-CN" sz="4100" dirty="0">
              <a:latin typeface="Calibri" panose="020F0502020204030204" pitchFamily="34" charset="0"/>
            </a:endParaRPr>
          </a:p>
          <a:p>
            <a:pPr eaLnBrk="1" hangingPunct="1"/>
            <a:endParaRPr lang="en-US" altLang="zh-CN" sz="4100" dirty="0">
              <a:latin typeface="Calibri" panose="020F0502020204030204" pitchFamily="34" charset="0"/>
            </a:endParaRPr>
          </a:p>
          <a:p>
            <a:pPr eaLnBrk="1" hangingPunct="1"/>
            <a:r>
              <a:rPr lang="en-US" altLang="zh-CN" sz="4100" dirty="0">
                <a:solidFill>
                  <a:srgbClr val="FF0000"/>
                </a:solidFill>
                <a:latin typeface="Times New Roman" panose="02020603050405020304" pitchFamily="18" charset="0"/>
                <a:cs typeface="Times New Roman" panose="02020603050405020304" pitchFamily="18" charset="0"/>
              </a:rPr>
              <a:t>Font type</a:t>
            </a:r>
            <a:r>
              <a:rPr lang="zh-CN" altLang="en-US" sz="4100" dirty="0">
                <a:solidFill>
                  <a:srgbClr val="FF0000"/>
                </a:solidFill>
                <a:latin typeface="Times New Roman" panose="02020603050405020304" pitchFamily="18" charset="0"/>
                <a:cs typeface="Times New Roman" panose="02020603050405020304" pitchFamily="18" charset="0"/>
              </a:rPr>
              <a:t>： </a:t>
            </a:r>
            <a:r>
              <a:rPr lang="en-US" altLang="zh-CN" sz="4100" dirty="0">
                <a:solidFill>
                  <a:srgbClr val="FF0000"/>
                </a:solidFill>
                <a:latin typeface="Times New Roman" panose="02020603050405020304" pitchFamily="18" charset="0"/>
                <a:cs typeface="Times New Roman" panose="02020603050405020304" pitchFamily="18" charset="0"/>
              </a:rPr>
              <a:t>Times New Roman     </a:t>
            </a:r>
            <a:endParaRPr lang="en-US" altLang="zh-CN" sz="4100" dirty="0">
              <a:solidFill>
                <a:srgbClr val="FF0000"/>
              </a:solidFill>
              <a:latin typeface="Times New Roman" panose="02020603050405020304" pitchFamily="18" charset="0"/>
              <a:cs typeface="Times New Roman" panose="02020603050405020304" pitchFamily="18" charset="0"/>
            </a:endParaRPr>
          </a:p>
          <a:p>
            <a:pPr eaLnBrk="1" hangingPunct="1"/>
            <a:endParaRPr lang="en-US" altLang="zh-CN" sz="4100" dirty="0">
              <a:solidFill>
                <a:srgbClr val="FF0000"/>
              </a:solidFill>
              <a:latin typeface="Times New Roman" panose="02020603050405020304" pitchFamily="18" charset="0"/>
              <a:cs typeface="Times New Roman" panose="02020603050405020304" pitchFamily="18" charset="0"/>
            </a:endParaRPr>
          </a:p>
          <a:p>
            <a:pPr eaLnBrk="1" hangingPunct="1"/>
            <a:r>
              <a:rPr lang="en-US" altLang="zh-CN" sz="4100" dirty="0">
                <a:solidFill>
                  <a:srgbClr val="FF0000"/>
                </a:solidFill>
                <a:latin typeface="Times New Roman" panose="02020603050405020304" pitchFamily="18" charset="0"/>
                <a:cs typeface="Times New Roman" panose="02020603050405020304" pitchFamily="18" charset="0"/>
              </a:rPr>
              <a:t>Font size: can be adjusted based on content</a:t>
            </a:r>
            <a:endParaRPr lang="en-US" altLang="zh-CN" sz="4100" dirty="0">
              <a:solidFill>
                <a:srgbClr val="FF0000"/>
              </a:solidFill>
              <a:latin typeface="Times New Roman" panose="02020603050405020304" pitchFamily="18" charset="0"/>
              <a:cs typeface="Times New Roman" panose="02020603050405020304" pitchFamily="18" charset="0"/>
            </a:endParaRPr>
          </a:p>
          <a:p>
            <a:pPr eaLnBrk="1" hangingPunct="1"/>
            <a:endParaRPr lang="en-US" altLang="zh-CN" sz="4100" dirty="0">
              <a:latin typeface="Calibri" panose="020F0502020204030204" pitchFamily="34" charset="0"/>
            </a:endParaRPr>
          </a:p>
          <a:p>
            <a:pPr eaLnBrk="1" hangingPunct="1"/>
            <a:endParaRPr lang="zh-CN" altLang="en-US" sz="4100" dirty="0">
              <a:latin typeface="Calibri" panose="020F0502020204030204" pitchFamily="34" charset="0"/>
            </a:endParaRPr>
          </a:p>
        </p:txBody>
      </p:sp>
      <p:pic>
        <p:nvPicPr>
          <p:cNvPr id="14341" name="图片 14" descr="屏幕剪辑"/>
          <p:cNvPicPr>
            <a:picLocks noChangeAspect="1"/>
          </p:cNvPicPr>
          <p:nvPr/>
        </p:nvPicPr>
        <p:blipFill>
          <a:blip r:embed="rId2"/>
          <a:stretch>
            <a:fillRect/>
          </a:stretch>
        </p:blipFill>
        <p:spPr>
          <a:xfrm>
            <a:off x="16197263" y="11968163"/>
            <a:ext cx="11515725" cy="10015537"/>
          </a:xfrm>
          <a:prstGeom prst="rect">
            <a:avLst/>
          </a:prstGeom>
          <a:noFill/>
          <a:ln w="9525">
            <a:noFill/>
          </a:ln>
        </p:spPr>
      </p:pic>
      <p:sp>
        <p:nvSpPr>
          <p:cNvPr id="14342" name="矩形 15"/>
          <p:cNvSpPr/>
          <p:nvPr/>
        </p:nvSpPr>
        <p:spPr>
          <a:xfrm>
            <a:off x="16344900" y="22548850"/>
            <a:ext cx="11515725" cy="12515850"/>
          </a:xfrm>
          <a:prstGeom prst="rect">
            <a:avLst/>
          </a:prstGeom>
          <a:noFill/>
          <a:ln w="9525">
            <a:noFill/>
          </a:ln>
        </p:spPr>
        <p:txBody>
          <a:bodyPr lIns="187918" tIns="93960" rIns="187918" bIns="93960">
            <a:spAutoFit/>
          </a:bodyPr>
          <a:p>
            <a:pPr eaLnBrk="1" hangingPunct="1"/>
            <a:r>
              <a:rPr lang="en-US" altLang="zh-CN" sz="4100" b="1" dirty="0">
                <a:latin typeface="Times New Roman" panose="02020603050405020304" pitchFamily="18" charset="0"/>
                <a:cs typeface="Times New Roman" panose="02020603050405020304" pitchFamily="18" charset="0"/>
              </a:rPr>
              <a:t>Conclusion</a:t>
            </a:r>
            <a:endParaRPr lang="en-US" altLang="zh-CN" sz="4100" b="1" dirty="0">
              <a:latin typeface="Times New Roman" panose="02020603050405020304" pitchFamily="18" charset="0"/>
              <a:cs typeface="Times New Roman" panose="02020603050405020304" pitchFamily="18" charset="0"/>
            </a:endParaRPr>
          </a:p>
          <a:p>
            <a:pPr eaLnBrk="1" hangingPunct="1"/>
            <a:r>
              <a:rPr lang="en-US" altLang="zh-CN" sz="4000" dirty="0">
                <a:latin typeface="Times New Roman" panose="02020603050405020304" pitchFamily="18" charset="0"/>
                <a:cs typeface="Times New Roman" panose="02020603050405020304" pitchFamily="18" charset="0"/>
              </a:rPr>
              <a:t>sample essay sample essay sample essay sample essay sample essay sample essay sample essay sample essay sample essay sample essay sample essay sample essay sample essay sample essay sample essay sample essay sample essay sample essay sample essay sample essay sample essay sample essay sample essay sample essay</a:t>
            </a:r>
            <a:endParaRPr lang="en-US" altLang="zh-CN" sz="4000" dirty="0">
              <a:latin typeface="Times New Roman" panose="02020603050405020304" pitchFamily="18" charset="0"/>
              <a:cs typeface="Times New Roman" panose="02020603050405020304" pitchFamily="18" charset="0"/>
            </a:endParaRPr>
          </a:p>
          <a:p>
            <a:pPr eaLnBrk="1" hangingPunct="1"/>
            <a:r>
              <a:rPr lang="en-US" altLang="zh-CN" sz="4000" dirty="0">
                <a:latin typeface="Times New Roman" panose="02020603050405020304" pitchFamily="18" charset="0"/>
                <a:cs typeface="Times New Roman" panose="02020603050405020304" pitchFamily="18" charset="0"/>
              </a:rPr>
              <a:t>sample essay sample essay sample essay sample essay sample essay sample essay sample essay sample essay sample essay sample essay sample essay sample essay</a:t>
            </a:r>
            <a:endParaRPr lang="en-US" altLang="zh-CN" sz="4000" dirty="0">
              <a:latin typeface="Times New Roman" panose="02020603050405020304" pitchFamily="18" charset="0"/>
              <a:cs typeface="Times New Roman" panose="02020603050405020304" pitchFamily="18" charset="0"/>
            </a:endParaRPr>
          </a:p>
          <a:p>
            <a:pPr eaLnBrk="1" hangingPunct="1"/>
            <a:endParaRPr lang="en-US" altLang="zh-CN" sz="4000" dirty="0">
              <a:latin typeface="Calibri" panose="020F0502020204030204" pitchFamily="34" charset="0"/>
            </a:endParaRPr>
          </a:p>
          <a:p>
            <a:pPr eaLnBrk="1" hangingPunct="1"/>
            <a:endParaRPr lang="en-US" altLang="zh-CN" sz="4000" dirty="0">
              <a:latin typeface="Calibri" panose="020F0502020204030204" pitchFamily="34" charset="0"/>
            </a:endParaRPr>
          </a:p>
          <a:p>
            <a:pPr eaLnBrk="1" hangingPunct="1"/>
            <a:endParaRPr lang="en-US" altLang="zh-CN" sz="4000" dirty="0">
              <a:latin typeface="Calibri" panose="020F0502020204030204" pitchFamily="34" charset="0"/>
            </a:endParaRPr>
          </a:p>
          <a:p>
            <a:pPr eaLnBrk="1" hangingPunct="1"/>
            <a:endParaRPr lang="en-US" altLang="zh-CN" sz="4000" dirty="0">
              <a:latin typeface="Calibri" panose="020F0502020204030204" pitchFamily="34" charset="0"/>
            </a:endParaRPr>
          </a:p>
          <a:p>
            <a:pPr eaLnBrk="1" hangingPunct="1"/>
            <a:endParaRPr lang="en-US" altLang="zh-CN" sz="4000" dirty="0">
              <a:latin typeface="Calibri" panose="020F0502020204030204" pitchFamily="34" charset="0"/>
            </a:endParaRPr>
          </a:p>
          <a:p>
            <a:pPr eaLnBrk="1" hangingPunct="1"/>
            <a:endParaRPr lang="en-US" altLang="zh-CN" sz="4000" dirty="0">
              <a:latin typeface="Calibri" panose="020F0502020204030204" pitchFamily="34" charset="0"/>
            </a:endParaRPr>
          </a:p>
          <a:p>
            <a:pPr eaLnBrk="1" hangingPunct="1"/>
            <a:endParaRPr lang="en-US" altLang="zh-CN" sz="4000" dirty="0">
              <a:latin typeface="Calibri" panose="020F0502020204030204" pitchFamily="34" charset="0"/>
            </a:endParaRPr>
          </a:p>
          <a:p>
            <a:pPr eaLnBrk="1" hangingPunct="1"/>
            <a:endParaRPr lang="en-US" altLang="zh-CN" sz="4000" dirty="0">
              <a:latin typeface="Calibri" panose="020F0502020204030204" pitchFamily="34" charset="0"/>
            </a:endParaRPr>
          </a:p>
          <a:p>
            <a:pPr eaLnBrk="1" hangingPunct="1"/>
            <a:endParaRPr lang="en-US" altLang="zh-CN" sz="4000" dirty="0">
              <a:latin typeface="Calibri" panose="020F0502020204030204" pitchFamily="34" charset="0"/>
            </a:endParaRPr>
          </a:p>
          <a:p>
            <a:pPr eaLnBrk="1" hangingPunct="1"/>
            <a:endParaRPr lang="en-US" altLang="zh-CN" sz="4000" dirty="0">
              <a:latin typeface="Calibri" panose="020F0502020204030204" pitchFamily="34" charset="0"/>
            </a:endParaRPr>
          </a:p>
        </p:txBody>
      </p:sp>
      <p:sp>
        <p:nvSpPr>
          <p:cNvPr id="12295" name="矩形 1"/>
          <p:cNvSpPr>
            <a:spLocks noChangeArrowheads="1"/>
          </p:cNvSpPr>
          <p:nvPr/>
        </p:nvSpPr>
        <p:spPr bwMode="auto">
          <a:xfrm>
            <a:off x="1276350" y="9409113"/>
            <a:ext cx="26495375" cy="2176463"/>
          </a:xfrm>
          <a:prstGeom prst="rect">
            <a:avLst/>
          </a:prstGeom>
          <a:noFill/>
          <a:ln>
            <a:noFill/>
          </a:ln>
        </p:spPr>
        <p:txBody>
          <a:bodyPr lIns="113930" tIns="56966" rIns="113930" bIns="56966">
            <a:spAutoFit/>
          </a:bodyPr>
          <a:lstStyle>
            <a:lvl1pPr>
              <a:defRPr sz="7200">
                <a:solidFill>
                  <a:schemeClr val="tx1"/>
                </a:solidFill>
                <a:latin typeface="Calibri" panose="020F0502020204030204" pitchFamily="34" charset="0"/>
                <a:ea typeface="宋体" panose="02010600030101010101" pitchFamily="2" charset="-122"/>
              </a:defRPr>
            </a:lvl1pPr>
            <a:lvl2pPr marL="742950" indent="-285750">
              <a:defRPr sz="7200">
                <a:solidFill>
                  <a:schemeClr val="tx1"/>
                </a:solidFill>
                <a:latin typeface="Calibri" panose="020F0502020204030204" pitchFamily="34" charset="0"/>
                <a:ea typeface="宋体" panose="02010600030101010101" pitchFamily="2" charset="-122"/>
              </a:defRPr>
            </a:lvl2pPr>
            <a:lvl3pPr marL="1143000" indent="-228600">
              <a:defRPr sz="7200">
                <a:solidFill>
                  <a:schemeClr val="tx1"/>
                </a:solidFill>
                <a:latin typeface="Calibri" panose="020F0502020204030204" pitchFamily="34" charset="0"/>
                <a:ea typeface="宋体" panose="02010600030101010101" pitchFamily="2" charset="-122"/>
              </a:defRPr>
            </a:lvl3pPr>
            <a:lvl4pPr marL="1600200" indent="-228600">
              <a:defRPr sz="7200">
                <a:solidFill>
                  <a:schemeClr val="tx1"/>
                </a:solidFill>
                <a:latin typeface="Calibri" panose="020F0502020204030204" pitchFamily="34" charset="0"/>
                <a:ea typeface="宋体" panose="02010600030101010101" pitchFamily="2" charset="-122"/>
              </a:defRPr>
            </a:lvl4pPr>
            <a:lvl5pPr marL="2057400" indent="-228600">
              <a:defRPr sz="7200">
                <a:solidFill>
                  <a:schemeClr val="tx1"/>
                </a:solidFill>
                <a:latin typeface="Calibri" panose="020F0502020204030204" pitchFamily="34" charset="0"/>
                <a:ea typeface="宋体" panose="02010600030101010101" pitchFamily="2" charset="-122"/>
              </a:defRPr>
            </a:lvl5pPr>
            <a:lvl6pPr marL="2514600" indent="-228600" defTabSz="3698875" eaLnBrk="0" fontAlgn="base" hangingPunct="0">
              <a:spcBef>
                <a:spcPct val="0"/>
              </a:spcBef>
              <a:spcAft>
                <a:spcPct val="0"/>
              </a:spcAft>
              <a:defRPr sz="7200">
                <a:solidFill>
                  <a:schemeClr val="tx1"/>
                </a:solidFill>
                <a:latin typeface="Calibri" panose="020F0502020204030204" pitchFamily="34" charset="0"/>
                <a:ea typeface="宋体" panose="02010600030101010101" pitchFamily="2" charset="-122"/>
              </a:defRPr>
            </a:lvl6pPr>
            <a:lvl7pPr marL="2971800" indent="-228600" defTabSz="3698875" eaLnBrk="0" fontAlgn="base" hangingPunct="0">
              <a:spcBef>
                <a:spcPct val="0"/>
              </a:spcBef>
              <a:spcAft>
                <a:spcPct val="0"/>
              </a:spcAft>
              <a:defRPr sz="7200">
                <a:solidFill>
                  <a:schemeClr val="tx1"/>
                </a:solidFill>
                <a:latin typeface="Calibri" panose="020F0502020204030204" pitchFamily="34" charset="0"/>
                <a:ea typeface="宋体" panose="02010600030101010101" pitchFamily="2" charset="-122"/>
              </a:defRPr>
            </a:lvl7pPr>
            <a:lvl8pPr marL="3429000" indent="-228600" defTabSz="3698875" eaLnBrk="0" fontAlgn="base" hangingPunct="0">
              <a:spcBef>
                <a:spcPct val="0"/>
              </a:spcBef>
              <a:spcAft>
                <a:spcPct val="0"/>
              </a:spcAft>
              <a:defRPr sz="7200">
                <a:solidFill>
                  <a:schemeClr val="tx1"/>
                </a:solidFill>
                <a:latin typeface="Calibri" panose="020F0502020204030204" pitchFamily="34" charset="0"/>
                <a:ea typeface="宋体" panose="02010600030101010101" pitchFamily="2" charset="-122"/>
              </a:defRPr>
            </a:lvl8pPr>
            <a:lvl9pPr marL="3886200" indent="-228600" defTabSz="3698875" eaLnBrk="0" fontAlgn="base" hangingPunct="0">
              <a:spcBef>
                <a:spcPct val="0"/>
              </a:spcBef>
              <a:spcAft>
                <a:spcPct val="0"/>
              </a:spcAft>
              <a:defRPr sz="7200">
                <a:solidFill>
                  <a:schemeClr val="tx1"/>
                </a:solidFill>
                <a:latin typeface="Calibri" panose="020F0502020204030204" pitchFamily="34" charset="0"/>
                <a:ea typeface="宋体" panose="02010600030101010101" pitchFamily="2" charset="-122"/>
              </a:defRPr>
            </a:lvl9pPr>
          </a:lstStyle>
          <a:p>
            <a:pPr marL="0" marR="0" lvl="0" indent="0" algn="l" defTabSz="3698875" rtl="0" eaLnBrk="1" fontAlgn="base" latinLnBrk="0" hangingPunct="1">
              <a:lnSpc>
                <a:spcPct val="100000"/>
              </a:lnSpc>
              <a:spcBef>
                <a:spcPct val="0"/>
              </a:spcBef>
              <a:spcAft>
                <a:spcPct val="0"/>
              </a:spcAft>
              <a:buClrTx/>
              <a:buSzTx/>
              <a:buFontTx/>
              <a:buNone/>
              <a:defRPr/>
            </a:pPr>
            <a:r>
              <a:rPr kumimoji="0" lang="en-US" altLang="zh-CN" sz="6700" b="1" i="0" u="none" strike="noStrike" kern="1200" cap="none" spc="0" normalizeH="0" baseline="0" noProof="0" dirty="0">
                <a:ln>
                  <a:noFill/>
                </a:ln>
                <a:solidFill>
                  <a:srgbClr val="FF0000"/>
                </a:solidFill>
                <a:effectLst/>
                <a:uLnTx/>
                <a:uFillTx/>
                <a:latin typeface="Calibri" panose="020F0502020204030204" pitchFamily="34" charset="0"/>
                <a:ea typeface="宋体" panose="02010600030101010101" pitchFamily="2" charset="-122"/>
                <a:cs typeface="+mn-cs"/>
              </a:rPr>
              <a:t>Please do not change the page size or increase the number of pages. The layout style and background can be modified independently.</a:t>
            </a:r>
            <a:endParaRPr kumimoji="0" lang="zh-CN" altLang="en-US" sz="6700" b="1" i="0" u="none" strike="noStrike" kern="1200" cap="none" spc="0" normalizeH="0" baseline="0" noProof="0" dirty="0">
              <a:ln>
                <a:noFill/>
              </a:ln>
              <a:solidFill>
                <a:srgbClr val="FF0000"/>
              </a:solidFill>
              <a:effectLst/>
              <a:uLnTx/>
              <a:uFillTx/>
              <a:latin typeface="Calibri" panose="020F0502020204030204" pitchFamily="34" charset="0"/>
              <a:ea typeface="宋体" panose="02010600030101010101" pitchFamily="2" charset="-122"/>
              <a:cs typeface="+mn-cs"/>
            </a:endParaRPr>
          </a:p>
        </p:txBody>
      </p:sp>
      <p:sp>
        <p:nvSpPr>
          <p:cNvPr id="14344" name="矩形 9"/>
          <p:cNvSpPr/>
          <p:nvPr/>
        </p:nvSpPr>
        <p:spPr>
          <a:xfrm>
            <a:off x="1727200" y="6265863"/>
            <a:ext cx="5248275" cy="1139825"/>
          </a:xfrm>
          <a:prstGeom prst="rect">
            <a:avLst/>
          </a:prstGeom>
          <a:noFill/>
          <a:ln w="9525">
            <a:noFill/>
          </a:ln>
        </p:spPr>
        <p:txBody>
          <a:bodyPr lIns="187918" tIns="93960" rIns="187918" bIns="93960">
            <a:spAutoFit/>
          </a:bodyPr>
          <a:p>
            <a:pPr eaLnBrk="1" hangingPunct="1">
              <a:lnSpc>
                <a:spcPct val="150000"/>
              </a:lnSpc>
            </a:pPr>
            <a:r>
              <a:rPr lang="en-US" altLang="zh-CN" sz="2200" dirty="0">
                <a:latin typeface="Calibri" panose="020F0502020204030204" pitchFamily="34" charset="0"/>
              </a:rPr>
              <a:t>ID</a:t>
            </a:r>
            <a:r>
              <a:rPr lang="zh-CN" altLang="en-US" sz="2200" dirty="0">
                <a:latin typeface="Calibri" panose="020F0502020204030204" pitchFamily="34" charset="0"/>
              </a:rPr>
              <a:t>：</a:t>
            </a:r>
            <a:r>
              <a:rPr lang="en-US" altLang="zh-CN" sz="2200" dirty="0">
                <a:latin typeface="Arial" panose="020B0604020202020204" pitchFamily="34" charset="0"/>
                <a:cs typeface="Arial" panose="020B0604020202020204" pitchFamily="34" charset="0"/>
              </a:rPr>
              <a:t>18</a:t>
            </a:r>
            <a:r>
              <a:rPr lang="zh-CN" altLang="en-US" sz="2200" dirty="0">
                <a:latin typeface="Arial" panose="020B0604020202020204" pitchFamily="34" charset="0"/>
                <a:cs typeface="Arial" panose="020B0604020202020204" pitchFamily="34" charset="0"/>
              </a:rPr>
              <a:t> </a:t>
            </a:r>
            <a:r>
              <a:rPr lang="en-US" altLang="zh-CN" sz="2200" dirty="0">
                <a:latin typeface="Arial" panose="020B0604020202020204" pitchFamily="34" charset="0"/>
                <a:cs typeface="Arial" panose="020B0604020202020204" pitchFamily="34" charset="0"/>
              </a:rPr>
              <a:t>Arial</a:t>
            </a:r>
            <a:endParaRPr lang="en-US" altLang="zh-CN" sz="2200" dirty="0">
              <a:latin typeface="Arial" panose="020B0604020202020204" pitchFamily="34" charset="0"/>
              <a:cs typeface="Arial" panose="020B0604020202020204" pitchFamily="34" charset="0"/>
            </a:endParaRPr>
          </a:p>
          <a:p>
            <a:pPr eaLnBrk="1" hangingPunct="1">
              <a:lnSpc>
                <a:spcPct val="150000"/>
              </a:lnSpc>
            </a:pPr>
            <a:r>
              <a:rPr lang="en-US" altLang="zh-CN" sz="2200" dirty="0">
                <a:latin typeface="Calibri" panose="020F0502020204030204" pitchFamily="34" charset="0"/>
              </a:rPr>
              <a:t>Contact information</a:t>
            </a:r>
            <a:r>
              <a:rPr lang="zh-CN" altLang="en-US" sz="2200" dirty="0">
                <a:latin typeface="Calibri" panose="020F0502020204030204" pitchFamily="34" charset="0"/>
              </a:rPr>
              <a:t>：</a:t>
            </a:r>
            <a:r>
              <a:rPr lang="en-US" altLang="zh-CN" sz="2200" dirty="0">
                <a:latin typeface="Arial" panose="020B0604020202020204" pitchFamily="34" charset="0"/>
                <a:cs typeface="Arial" panose="020B0604020202020204" pitchFamily="34" charset="0"/>
              </a:rPr>
              <a:t>18</a:t>
            </a:r>
            <a:r>
              <a:rPr lang="zh-CN" altLang="en-US" sz="2200" dirty="0">
                <a:latin typeface="Arial" panose="020B0604020202020204" pitchFamily="34" charset="0"/>
                <a:cs typeface="Arial" panose="020B0604020202020204" pitchFamily="34" charset="0"/>
              </a:rPr>
              <a:t> </a:t>
            </a:r>
            <a:r>
              <a:rPr lang="en-US" altLang="zh-CN" sz="2200" dirty="0">
                <a:latin typeface="Arial" panose="020B0604020202020204" pitchFamily="34" charset="0"/>
                <a:cs typeface="Arial" panose="020B0604020202020204" pitchFamily="34" charset="0"/>
              </a:rPr>
              <a:t>Arial</a:t>
            </a:r>
            <a:endParaRPr lang="en-US" altLang="zh-CN" sz="2200" dirty="0">
              <a:latin typeface="Arial" panose="020B0604020202020204" pitchFamily="34" charset="0"/>
              <a:ea typeface="Arial" panose="020B0604020202020204" pitchFamily="34" charset="0"/>
            </a:endParaRPr>
          </a:p>
        </p:txBody>
      </p:sp>
      <p:sp>
        <p:nvSpPr>
          <p:cNvPr id="14345" name="图片 1"/>
          <p:cNvSpPr>
            <a:spLocks noChangeAspect="1"/>
          </p:cNvSpPr>
          <p:nvPr/>
        </p:nvSpPr>
        <p:spPr>
          <a:xfrm>
            <a:off x="0" y="0"/>
            <a:ext cx="28800425" cy="5853113"/>
          </a:xfrm>
          <a:prstGeom prst="rect">
            <a:avLst/>
          </a:prstGeom>
          <a:noFill/>
          <a:ln w="9525">
            <a:noFill/>
          </a:ln>
        </p:spPr>
        <p:txBody>
          <a:bodyPr/>
          <a:p>
            <a:endParaRPr lang="zh-CN" altLang="en-US" dirty="0">
              <a:latin typeface="Calibri" panose="020F0502020204030204" pitchFamily="34" charset="0"/>
            </a:endParaRPr>
          </a:p>
        </p:txBody>
      </p:sp>
      <p:sp>
        <p:nvSpPr>
          <p:cNvPr id="14346" name="图片 2"/>
          <p:cNvSpPr>
            <a:spLocks noChangeAspect="1"/>
          </p:cNvSpPr>
          <p:nvPr/>
        </p:nvSpPr>
        <p:spPr>
          <a:xfrm>
            <a:off x="1335088" y="6235700"/>
            <a:ext cx="28800425" cy="5881688"/>
          </a:xfrm>
          <a:prstGeom prst="rect">
            <a:avLst/>
          </a:prstGeom>
          <a:noFill/>
          <a:ln w="9525">
            <a:noFill/>
          </a:ln>
        </p:spPr>
        <p:txBody>
          <a:bodyPr/>
          <a:p>
            <a:endParaRPr lang="zh-CN" altLang="en-US" dirty="0">
              <a:latin typeface="Calibri" panose="020F0502020204030204" pitchFamily="34" charset="0"/>
            </a:endParaRPr>
          </a:p>
        </p:txBody>
      </p:sp>
      <p:sp>
        <p:nvSpPr>
          <p:cNvPr id="4" name="文本框 3"/>
          <p:cNvSpPr txBox="1"/>
          <p:nvPr/>
        </p:nvSpPr>
        <p:spPr>
          <a:xfrm>
            <a:off x="5761355" y="3950970"/>
            <a:ext cx="9599930" cy="1198880"/>
          </a:xfrm>
          <a:prstGeom prst="rect">
            <a:avLst/>
          </a:prstGeom>
          <a:noFill/>
        </p:spPr>
        <p:txBody>
          <a:bodyPr wrap="square" rtlCol="0">
            <a:spAutoFit/>
          </a:bodyPr>
          <a:p>
            <a:endParaRPr lang="zh-CN" altLang="en-US"/>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2185</Words>
  <Application>WPS 演示</Application>
  <PresentationFormat/>
  <Paragraphs>43</Paragraphs>
  <Slides>1</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vt:i4>
      </vt:variant>
    </vt:vector>
  </HeadingPairs>
  <TitlesOfParts>
    <vt:vector size="11" baseType="lpstr">
      <vt:lpstr>Arial</vt:lpstr>
      <vt:lpstr>宋体</vt:lpstr>
      <vt:lpstr>Wingdings</vt:lpstr>
      <vt:lpstr>Calibri</vt:lpstr>
      <vt:lpstr>等线</vt:lpstr>
      <vt:lpstr>黑体</vt:lpstr>
      <vt:lpstr>Times New Roman</vt:lpstr>
      <vt:lpstr>微软雅黑</vt:lpstr>
      <vt:lpstr>Arial Unicode MS</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Jacky</dc:creator>
  <cp:lastModifiedBy>刘平平-中国材料研究学会科创部</cp:lastModifiedBy>
  <cp:revision>79</cp:revision>
  <dcterms:created xsi:type="dcterms:W3CDTF">2012-09-14T09:49:00Z</dcterms:created>
  <dcterms:modified xsi:type="dcterms:W3CDTF">2026-09-15T08:43:33Z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001961F6783C4C598C83D081EB07BD44_13</vt:lpwstr>
  </property>
  <property fmtid="{D5CDD505-2E9C-101B-9397-08002B2CF9AE}" pid="3" name="KSOProductBuildVer">
    <vt:lpwstr>2052-12.1.0.28505</vt:lpwstr>
  </property>
</Properties>
</file>