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1599525" cy="323992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68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24" d="100"/>
          <a:sy n="24" d="100"/>
        </p:scale>
        <p:origin x="2748" y="96"/>
      </p:cViewPr>
      <p:guideLst>
        <p:guide orient="horz" pos="10204"/>
        <p:guide pos="68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23858" y="4320000"/>
            <a:ext cx="17360786" cy="1214362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4175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123858" y="16820788"/>
            <a:ext cx="17360786" cy="695622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5670" spc="200"/>
            </a:lvl1pPr>
            <a:lvl2pPr marL="1080135" indent="0" algn="ctr">
              <a:buNone/>
              <a:defRPr sz="4725"/>
            </a:lvl2pPr>
            <a:lvl3pPr marL="2160270" indent="0" algn="ctr">
              <a:buNone/>
              <a:defRPr sz="4250"/>
            </a:lvl3pPr>
            <a:lvl4pPr marL="3239770" indent="0" algn="ctr">
              <a:buNone/>
              <a:defRPr sz="3780"/>
            </a:lvl4pPr>
            <a:lvl5pPr marL="4319905" indent="0" algn="ctr">
              <a:buNone/>
              <a:defRPr sz="3780"/>
            </a:lvl5pPr>
            <a:lvl6pPr marL="5400040" indent="0" algn="ctr">
              <a:buNone/>
              <a:defRPr sz="3780"/>
            </a:lvl6pPr>
            <a:lvl7pPr marL="6480175" indent="0" algn="ctr">
              <a:buNone/>
              <a:defRPr sz="3780"/>
            </a:lvl7pPr>
            <a:lvl8pPr marL="7560310" indent="0" algn="ctr">
              <a:buNone/>
              <a:defRPr sz="3780"/>
            </a:lvl8pPr>
            <a:lvl9pPr marL="8639810" indent="0" algn="ctr">
              <a:buNone/>
              <a:defRPr sz="378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77874" y="3656693"/>
            <a:ext cx="19439999" cy="2590299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123858" y="11735434"/>
            <a:ext cx="17360786" cy="481322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4175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2123858" y="16820788"/>
            <a:ext cx="17360786" cy="2228032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567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7874" y="2874331"/>
            <a:ext cx="19433621" cy="333354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77874" y="7041260"/>
            <a:ext cx="19433621" cy="22484411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527008" y="18181418"/>
            <a:ext cx="13763621" cy="3622677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0395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3527008" y="21804096"/>
            <a:ext cx="13763621" cy="4098898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4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08013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2pPr>
            <a:lvl3pPr marL="216027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323977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0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40004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8017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6031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81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7874" y="2874331"/>
            <a:ext cx="19433621" cy="333354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077874" y="7092284"/>
            <a:ext cx="9171496" cy="2243338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1359133" y="7092284"/>
            <a:ext cx="9171496" cy="22433387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7874" y="2874331"/>
            <a:ext cx="19433621" cy="333354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077874" y="6752126"/>
            <a:ext cx="9464881" cy="1802835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72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080135" indent="0">
              <a:buNone/>
              <a:defRPr sz="4725" b="1"/>
            </a:lvl2pPr>
            <a:lvl3pPr marL="2160270" indent="0">
              <a:buNone/>
              <a:defRPr sz="4250" b="1"/>
            </a:lvl3pPr>
            <a:lvl4pPr marL="3239770" indent="0">
              <a:buNone/>
              <a:defRPr sz="3780" b="1"/>
            </a:lvl4pPr>
            <a:lvl5pPr marL="4319905" indent="0">
              <a:buNone/>
              <a:defRPr sz="3780" b="1"/>
            </a:lvl5pPr>
            <a:lvl6pPr marL="5400040" indent="0">
              <a:buNone/>
              <a:defRPr sz="3780" b="1"/>
            </a:lvl6pPr>
            <a:lvl7pPr marL="6480175" indent="0">
              <a:buNone/>
              <a:defRPr sz="3780" b="1"/>
            </a:lvl7pPr>
            <a:lvl8pPr marL="7560310" indent="0">
              <a:buNone/>
              <a:defRPr sz="3780" b="1"/>
            </a:lvl8pPr>
            <a:lvl9pPr marL="8639810" indent="0">
              <a:buNone/>
              <a:defRPr sz="378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077874" y="8759056"/>
            <a:ext cx="9464881" cy="20766615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11047588" y="6716830"/>
            <a:ext cx="9464881" cy="1802835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72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080135" indent="0">
              <a:buNone/>
              <a:defRPr sz="4725" b="1"/>
            </a:lvl2pPr>
            <a:lvl3pPr marL="2160270" indent="0">
              <a:buNone/>
              <a:defRPr sz="4250" b="1"/>
            </a:lvl3pPr>
            <a:lvl4pPr marL="3239770" indent="0">
              <a:buNone/>
              <a:defRPr sz="3780" b="1"/>
            </a:lvl4pPr>
            <a:lvl5pPr marL="4319905" indent="0">
              <a:buNone/>
              <a:defRPr sz="3780" b="1"/>
            </a:lvl5pPr>
            <a:lvl6pPr marL="5400040" indent="0">
              <a:buNone/>
              <a:defRPr sz="3780" b="1"/>
            </a:lvl6pPr>
            <a:lvl7pPr marL="6480175" indent="0">
              <a:buNone/>
              <a:defRPr sz="3780" b="1"/>
            </a:lvl7pPr>
            <a:lvl8pPr marL="7560310" indent="0">
              <a:buNone/>
              <a:defRPr sz="3780" b="1"/>
            </a:lvl8pPr>
            <a:lvl9pPr marL="8639810" indent="0">
              <a:buNone/>
              <a:defRPr sz="378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11047588" y="8759056"/>
            <a:ext cx="9464881" cy="20766615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7874" y="2874331"/>
            <a:ext cx="19433621" cy="333354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077874" y="7347402"/>
            <a:ext cx="9271199" cy="2177008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78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1250708" y="7347402"/>
            <a:ext cx="9260787" cy="2177008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78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2025/8/14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8132519" y="4320000"/>
            <a:ext cx="1849606" cy="23760001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6615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1620000" y="4320000"/>
            <a:ext cx="16244645" cy="23760001"/>
          </a:xfrm>
        </p:spPr>
        <p:txBody>
          <a:bodyPr vert="eaVert" lIns="46800" tIns="46800" rIns="46800" bIns="46800"/>
          <a:lstStyle>
            <a:lvl1pPr marL="539750" indent="-539750">
              <a:spcAft>
                <a:spcPts val="1000"/>
              </a:spcAft>
              <a:defRPr spc="300"/>
            </a:lvl1pPr>
            <a:lvl2pPr marL="1619885" indent="-539750">
              <a:defRPr spc="300"/>
            </a:lvl2pPr>
            <a:lvl3pPr marL="2700020" indent="-539750">
              <a:defRPr spc="300"/>
            </a:lvl3pPr>
            <a:lvl4pPr marL="3780155" indent="-539750">
              <a:defRPr spc="300"/>
            </a:lvl4pPr>
            <a:lvl5pPr marL="4860290" indent="-5397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1077874" y="2874331"/>
            <a:ext cx="19433621" cy="333354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1077874" y="7041260"/>
            <a:ext cx="19433621" cy="2248441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1084252" y="29831813"/>
            <a:ext cx="4783464" cy="1496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36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7292126" y="29831813"/>
            <a:ext cx="7015748" cy="1496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36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15728031" y="29831813"/>
            <a:ext cx="4783464" cy="1496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36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60270" rtl="0" eaLnBrk="1" fontAlgn="auto" latinLnBrk="0" hangingPunct="1">
        <a:lnSpc>
          <a:spcPct val="100000"/>
        </a:lnSpc>
        <a:spcBef>
          <a:spcPct val="0"/>
        </a:spcBef>
        <a:buNone/>
        <a:defRPr sz="8505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539750" indent="-539750" algn="l" defTabSz="2160270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●"/>
        <a:defRPr sz="42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1619885" indent="-539750" algn="l" defTabSz="2160270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tabLst>
          <a:tab pos="3802380" algn="l"/>
          <a:tab pos="3802380" algn="l"/>
          <a:tab pos="3802380" algn="l"/>
          <a:tab pos="3802380" algn="l"/>
        </a:tabLst>
        <a:defRPr sz="37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2700020" indent="-539750" algn="l" defTabSz="2160270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defRPr sz="37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3780155" indent="-539750" algn="l" defTabSz="2160270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Wingdings" panose="05000000000000000000" charset="0"/>
        <a:buChar char=""/>
        <a:defRPr sz="330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4860290" indent="-539750" algn="l" defTabSz="2160270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Arial" panose="020B0604020202020204" pitchFamily="34" charset="0"/>
        <a:buChar char="•"/>
        <a:defRPr sz="330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5939790" indent="-539750" algn="l" defTabSz="2160270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6pPr>
      <a:lvl7pPr marL="7019925" indent="-539750" algn="l" defTabSz="2160270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7pPr>
      <a:lvl8pPr marL="8100060" indent="-539750" algn="l" defTabSz="2160270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8pPr>
      <a:lvl9pPr marL="9180195" indent="-539750" algn="l" defTabSz="2160270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1pPr>
      <a:lvl2pPr marL="108013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2pPr>
      <a:lvl3pPr marL="216027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3pPr>
      <a:lvl4pPr marL="323977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4pPr>
      <a:lvl5pPr marL="431990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4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6pPr>
      <a:lvl7pPr marL="648017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7pPr>
      <a:lvl8pPr marL="756031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8pPr>
      <a:lvl9pPr marL="863981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自定义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Wingdings</vt:lpstr>
      <vt:lpstr>WPS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成慧 黄</cp:lastModifiedBy>
  <cp:revision>159</cp:revision>
  <dcterms:created xsi:type="dcterms:W3CDTF">2019-06-19T02:08:00Z</dcterms:created>
  <dcterms:modified xsi:type="dcterms:W3CDTF">2025-08-14T09:11:36Z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864FA7E9317F4B87A36A975257689C22_11</vt:lpwstr>
  </property>
</Properties>
</file>