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5" d="100"/>
          <a:sy n="165" d="100"/>
        </p:scale>
        <p:origin x="-180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2025/8/5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2025/8/5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2025/8/5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2025/8/5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2025/8/5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2025/8/5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2025/8/5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980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全屏显示(16:9)</PresentationFormat>
  <Paragraphs>0</Paragraphs>
  <Slides>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</cp:revision>
  <dcterms:created xsi:type="dcterms:W3CDTF">2025-08-05T03:18:43Z</dcterms:created>
  <dcterms:modified xsi:type="dcterms:W3CDTF">2025-08-05T03:19:37Z</dcterms:modified>
</cp:coreProperties>
</file>