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ljf</dc:creator>
  <cp:lastModifiedBy>鲁佳菲</cp:lastModifiedBy>
  <cp:revision>3</cp:revision>
  <dcterms:created xsi:type="dcterms:W3CDTF">2023-08-09T12:44:00Z</dcterms:created>
  <dcterms:modified xsi:type="dcterms:W3CDTF">2025-10-28T04:17:18Z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6A445396355B4CD986B9ADB80E6E5D5F_12</vt:lpwstr>
  </property>
</Properties>
</file>