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258" r:id="rId4"/>
  </p:sldIdLst>
  <p:sldSz cx="17099915" cy="42659935"/>
  <p:notesSz cx="6858000" cy="9144000"/>
  <p:embeddedFontLst>
    <p:embeddedFont>
      <p:font typeface="思源黑体 CN Bold" panose="020B0800000000000000" charset="-122"/>
      <p:bold r:id="rId8"/>
    </p:embeddedFont>
    <p:embeddedFont>
      <p:font typeface="思源黑体 CN Normal" panose="020B0400000000000000" charset="-122"/>
      <p:regular r:id="rId9"/>
    </p:embeddedFont>
    <p:embeddedFont>
      <p:font typeface="微软雅黑" panose="020B0503020204020204" charset="-122"/>
      <p:regular r:id="rId1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36" userDrawn="1">
          <p15:clr>
            <a:srgbClr val="A4A3A4"/>
          </p15:clr>
        </p15:guide>
        <p15:guide id="2" pos="53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D39A4"/>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13436"/>
        <p:guide pos="536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font" Target="fonts/font2.fntdata"/><Relationship Id="rId8" Type="http://schemas.openxmlformats.org/officeDocument/2006/relationships/font" Target="fonts/font1.fntdata"/><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0" Type="http://schemas.openxmlformats.org/officeDocument/2006/relationships/font" Target="fonts/font3.fntdata"/><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681388" y="5688000"/>
            <a:ext cx="13743956" cy="15989102"/>
          </a:xfrm>
        </p:spPr>
        <p:txBody>
          <a:bodyPr lIns="90000" tIns="46800" rIns="90000" bIns="46800" anchor="b" anchorCtr="0">
            <a:normAutofit/>
          </a:bodyPr>
          <a:lstStyle>
            <a:lvl1pPr algn="ctr">
              <a:defRPr sz="1122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681388" y="22147370"/>
            <a:ext cx="13743956" cy="9159024"/>
          </a:xfrm>
        </p:spPr>
        <p:txBody>
          <a:bodyPr lIns="90000" tIns="46800" rIns="90000" bIns="46800">
            <a:normAutofit/>
          </a:bodyPr>
          <a:lstStyle>
            <a:lvl1pPr marL="0" indent="0" algn="ctr">
              <a:lnSpc>
                <a:spcPct val="110000"/>
              </a:lnSpc>
              <a:buNone/>
              <a:defRPr sz="4490" spc="200"/>
            </a:lvl1pPr>
            <a:lvl2pPr marL="854710" indent="0" algn="ctr">
              <a:buNone/>
              <a:defRPr sz="3740"/>
            </a:lvl2pPr>
            <a:lvl3pPr marL="1710055" indent="0" algn="ctr">
              <a:buNone/>
              <a:defRPr sz="3365"/>
            </a:lvl3pPr>
            <a:lvl4pPr marL="2564765" indent="0" algn="ctr">
              <a:buNone/>
              <a:defRPr sz="2990"/>
            </a:lvl4pPr>
            <a:lvl5pPr marL="3420110" indent="0" algn="ctr">
              <a:buNone/>
              <a:defRPr sz="2990"/>
            </a:lvl5pPr>
            <a:lvl6pPr marL="4274820" indent="0" algn="ctr">
              <a:buNone/>
              <a:defRPr sz="2990"/>
            </a:lvl6pPr>
            <a:lvl7pPr marL="5130165" indent="0" algn="ctr">
              <a:buNone/>
              <a:defRPr sz="2990"/>
            </a:lvl7pPr>
            <a:lvl8pPr marL="5984875" indent="0" algn="ctr">
              <a:buNone/>
              <a:defRPr sz="2990"/>
            </a:lvl8pPr>
            <a:lvl9pPr marL="6840220" indent="0" algn="ctr">
              <a:buNone/>
              <a:defRPr sz="299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53317" y="4814646"/>
            <a:ext cx="15389999" cy="34105606"/>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681388" y="15451653"/>
            <a:ext cx="13743956" cy="6337417"/>
          </a:xfrm>
        </p:spPr>
        <p:txBody>
          <a:bodyPr vert="horz" lIns="90000" tIns="46800" rIns="90000" bIns="46800" rtlCol="0" anchor="t" anchorCtr="0">
            <a:normAutofit/>
          </a:bodyPr>
          <a:lstStyle>
            <a:lvl1pPr algn="ctr">
              <a:defRPr sz="1122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681388" y="22147370"/>
            <a:ext cx="13743956" cy="2933575"/>
          </a:xfrm>
        </p:spPr>
        <p:txBody>
          <a:bodyPr lIns="90000" tIns="46800" rIns="90000" bIns="46800">
            <a:normAutofit/>
          </a:bodyPr>
          <a:lstStyle>
            <a:lvl1pPr algn="ctr">
              <a:lnSpc>
                <a:spcPct val="110000"/>
              </a:lnSpc>
              <a:buNone/>
              <a:defRPr sz="449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53317" y="3784535"/>
            <a:ext cx="15384950" cy="4389165"/>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853317" y="9270992"/>
            <a:ext cx="15384950" cy="29604472"/>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2792214" y="23938866"/>
            <a:ext cx="10896200" cy="4769858"/>
          </a:xfrm>
        </p:spPr>
        <p:txBody>
          <a:bodyPr lIns="90000" tIns="46800" rIns="90000" bIns="46800" anchor="b" anchorCtr="0">
            <a:normAutofit/>
          </a:bodyPr>
          <a:lstStyle>
            <a:lvl1pPr>
              <a:defRPr sz="823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2792214" y="28708724"/>
            <a:ext cx="10896200" cy="5396882"/>
          </a:xfrm>
        </p:spPr>
        <p:txBody>
          <a:bodyPr lIns="90000" tIns="46800" rIns="90000" bIns="46800">
            <a:normAutofit/>
          </a:bodyPr>
          <a:lstStyle>
            <a:lvl1pPr marL="0" indent="0">
              <a:buNone/>
              <a:defRPr sz="3365">
                <a:solidFill>
                  <a:schemeClr val="tx1">
                    <a:lumMod val="65000"/>
                    <a:lumOff val="35000"/>
                  </a:schemeClr>
                </a:solidFill>
              </a:defRPr>
            </a:lvl1pPr>
            <a:lvl2pPr marL="854710" indent="0">
              <a:buNone/>
              <a:defRPr sz="2990">
                <a:solidFill>
                  <a:schemeClr val="tx1">
                    <a:tint val="75000"/>
                  </a:schemeClr>
                </a:solidFill>
              </a:defRPr>
            </a:lvl2pPr>
            <a:lvl3pPr marL="1710055" indent="0">
              <a:buNone/>
              <a:defRPr sz="2990">
                <a:solidFill>
                  <a:schemeClr val="tx1">
                    <a:tint val="75000"/>
                  </a:schemeClr>
                </a:solidFill>
              </a:defRPr>
            </a:lvl3pPr>
            <a:lvl4pPr marL="2564765" indent="0">
              <a:buNone/>
              <a:defRPr sz="2990">
                <a:solidFill>
                  <a:schemeClr val="tx1">
                    <a:tint val="75000"/>
                  </a:schemeClr>
                </a:solidFill>
              </a:defRPr>
            </a:lvl4pPr>
            <a:lvl5pPr marL="3420110" indent="0">
              <a:buNone/>
              <a:defRPr sz="2990">
                <a:solidFill>
                  <a:schemeClr val="tx1">
                    <a:tint val="75000"/>
                  </a:schemeClr>
                </a:solidFill>
              </a:defRPr>
            </a:lvl5pPr>
            <a:lvl6pPr marL="4274820" indent="0">
              <a:buNone/>
              <a:defRPr sz="2990">
                <a:solidFill>
                  <a:schemeClr val="tx1">
                    <a:tint val="75000"/>
                  </a:schemeClr>
                </a:solidFill>
              </a:defRPr>
            </a:lvl6pPr>
            <a:lvl7pPr marL="5130165" indent="0">
              <a:buNone/>
              <a:defRPr sz="2990">
                <a:solidFill>
                  <a:schemeClr val="tx1">
                    <a:tint val="75000"/>
                  </a:schemeClr>
                </a:solidFill>
              </a:defRPr>
            </a:lvl7pPr>
            <a:lvl8pPr marL="5984875" indent="0">
              <a:buNone/>
              <a:defRPr sz="2990">
                <a:solidFill>
                  <a:schemeClr val="tx1">
                    <a:tint val="75000"/>
                  </a:schemeClr>
                </a:solidFill>
              </a:defRPr>
            </a:lvl8pPr>
            <a:lvl9pPr marL="6840220" indent="0">
              <a:buNone/>
              <a:defRPr sz="299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53317" y="3784535"/>
            <a:ext cx="15384950" cy="4389165"/>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53317" y="9338173"/>
            <a:ext cx="7260767" cy="29537291"/>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8992647" y="9338173"/>
            <a:ext cx="7260767" cy="29537291"/>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53317" y="3784535"/>
            <a:ext cx="15384950" cy="4389165"/>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53317" y="8890299"/>
            <a:ext cx="7493031" cy="2373732"/>
          </a:xfrm>
        </p:spPr>
        <p:txBody>
          <a:bodyPr lIns="101600" tIns="38100" rIns="76200" bIns="38100" anchor="t" anchorCtr="0">
            <a:normAutofit/>
          </a:bodyPr>
          <a:lstStyle>
            <a:lvl1pPr marL="0" indent="0">
              <a:lnSpc>
                <a:spcPct val="100000"/>
              </a:lnSpc>
              <a:buNone/>
              <a:defRPr sz="3740" b="1" spc="200">
                <a:solidFill>
                  <a:schemeClr val="tx1">
                    <a:lumMod val="75000"/>
                    <a:lumOff val="25000"/>
                  </a:schemeClr>
                </a:solidFill>
              </a:defRPr>
            </a:lvl1pPr>
            <a:lvl2pPr marL="854710" indent="0">
              <a:buNone/>
              <a:defRPr sz="3740" b="1"/>
            </a:lvl2pPr>
            <a:lvl3pPr marL="1710055" indent="0">
              <a:buNone/>
              <a:defRPr sz="3365" b="1"/>
            </a:lvl3pPr>
            <a:lvl4pPr marL="2564765" indent="0">
              <a:buNone/>
              <a:defRPr sz="2990" b="1"/>
            </a:lvl4pPr>
            <a:lvl5pPr marL="3420110" indent="0">
              <a:buNone/>
              <a:defRPr sz="2990" b="1"/>
            </a:lvl5pPr>
            <a:lvl6pPr marL="4274820" indent="0">
              <a:buNone/>
              <a:defRPr sz="2990" b="1"/>
            </a:lvl6pPr>
            <a:lvl7pPr marL="5130165" indent="0">
              <a:buNone/>
              <a:defRPr sz="2990" b="1"/>
            </a:lvl7pPr>
            <a:lvl8pPr marL="5984875" indent="0">
              <a:buNone/>
              <a:defRPr sz="2990" b="1"/>
            </a:lvl8pPr>
            <a:lvl9pPr marL="6840220" indent="0">
              <a:buNone/>
              <a:defRPr sz="299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853317" y="11532756"/>
            <a:ext cx="7493031" cy="27342708"/>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8746007" y="8843826"/>
            <a:ext cx="7493031" cy="2373732"/>
          </a:xfrm>
        </p:spPr>
        <p:txBody>
          <a:bodyPr vert="horz" lIns="101600" tIns="38100" rIns="76200" bIns="38100" rtlCol="0" anchor="t" anchorCtr="0">
            <a:normAutofit/>
          </a:bodyPr>
          <a:lstStyle>
            <a:lvl1pPr marL="0" indent="0">
              <a:lnSpc>
                <a:spcPct val="100000"/>
              </a:lnSpc>
              <a:buNone/>
              <a:defRPr sz="3740" b="1" spc="200">
                <a:solidFill>
                  <a:schemeClr val="tx1">
                    <a:lumMod val="75000"/>
                    <a:lumOff val="25000"/>
                  </a:schemeClr>
                </a:solidFill>
              </a:defRPr>
            </a:lvl1pPr>
            <a:lvl2pPr marL="854710" indent="0">
              <a:buNone/>
              <a:defRPr sz="3740" b="1"/>
            </a:lvl2pPr>
            <a:lvl3pPr marL="1710055" indent="0">
              <a:buNone/>
              <a:defRPr sz="3365" b="1"/>
            </a:lvl3pPr>
            <a:lvl4pPr marL="2564765" indent="0">
              <a:buNone/>
              <a:defRPr sz="2990" b="1"/>
            </a:lvl4pPr>
            <a:lvl5pPr marL="3420110" indent="0">
              <a:buNone/>
              <a:defRPr sz="2990" b="1"/>
            </a:lvl5pPr>
            <a:lvl6pPr marL="4274820" indent="0">
              <a:buNone/>
              <a:defRPr sz="2990" b="1"/>
            </a:lvl6pPr>
            <a:lvl7pPr marL="5130165" indent="0">
              <a:buNone/>
              <a:defRPr sz="2990" b="1"/>
            </a:lvl7pPr>
            <a:lvl8pPr marL="5984875" indent="0">
              <a:buNone/>
              <a:defRPr sz="2990" b="1"/>
            </a:lvl8pPr>
            <a:lvl9pPr marL="6840220" indent="0">
              <a:buNone/>
              <a:defRPr sz="299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8746007" y="11532756"/>
            <a:ext cx="7493031" cy="27342708"/>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53317" y="3784535"/>
            <a:ext cx="15384950" cy="4389165"/>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853317" y="9674079"/>
            <a:ext cx="7339699" cy="28663937"/>
          </a:xfrm>
        </p:spPr>
        <p:txBody>
          <a:bodyPr vert="horz" lIns="90000" tIns="46800" rIns="90000" bIns="46800" rtlCol="0">
            <a:normAutofit/>
          </a:bodyPr>
          <a:lstStyle>
            <a:lvl1pPr>
              <a:buNone/>
              <a:defRPr sz="2990"/>
            </a:lvl1pPr>
          </a:lstStyle>
          <a:p>
            <a:pPr lvl="0"/>
            <a:endParaRPr lang="zh-CN" altLang="en-US"/>
          </a:p>
        </p:txBody>
      </p:sp>
      <p:sp>
        <p:nvSpPr>
          <p:cNvPr id="4" name="文本占位符 3"/>
          <p:cNvSpPr>
            <a:spLocks noGrp="1"/>
          </p:cNvSpPr>
          <p:nvPr>
            <p:ph type="body" sz="half" idx="2"/>
            <p:custDataLst>
              <p:tags r:id="rId3"/>
            </p:custDataLst>
          </p:nvPr>
        </p:nvSpPr>
        <p:spPr>
          <a:xfrm>
            <a:off x="8906811" y="9674079"/>
            <a:ext cx="7331456" cy="28663937"/>
          </a:xfrm>
        </p:spPr>
        <p:txBody>
          <a:bodyPr vert="horz" lIns="90000" tIns="46800" rIns="90000" bIns="46800" rtlCol="0">
            <a:normAutofit/>
          </a:bodyPr>
          <a:lstStyle>
            <a:lvl1pPr>
              <a:buNone/>
              <a:defRPr sz="299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4354911" y="5688000"/>
            <a:ext cx="1464272" cy="31284000"/>
          </a:xfrm>
        </p:spPr>
        <p:txBody>
          <a:bodyPr vert="eaVert" lIns="90000" tIns="46800" rIns="90000" bIns="46800" rtlCol="0" anchor="ctr" anchorCtr="0">
            <a:normAutofit/>
          </a:bodyPr>
          <a:lstStyle>
            <a:lvl1pPr>
              <a:buNone/>
              <a:defRPr sz="5235"/>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1282500" y="5688000"/>
            <a:ext cx="12860344" cy="31284000"/>
          </a:xfrm>
        </p:spPr>
        <p:txBody>
          <a:bodyPr vert="eaVert" lIns="46800" tIns="46800" rIns="46800" bIns="46800"/>
          <a:lstStyle>
            <a:lvl1pPr marL="427355" indent="-427355">
              <a:spcAft>
                <a:spcPts val="1000"/>
              </a:spcAft>
              <a:defRPr spc="300"/>
            </a:lvl1pPr>
            <a:lvl2pPr marL="1282700" indent="-427355">
              <a:defRPr spc="300"/>
            </a:lvl2pPr>
            <a:lvl3pPr marL="2137410" indent="-427355">
              <a:defRPr spc="300"/>
            </a:lvl3pPr>
            <a:lvl4pPr marL="2992755" indent="-427355">
              <a:defRPr spc="300"/>
            </a:lvl4pPr>
            <a:lvl5pPr marL="3847465" indent="-427355">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53317" y="3784535"/>
            <a:ext cx="15384950" cy="4389165"/>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853317" y="9270992"/>
            <a:ext cx="15384950" cy="29604472"/>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58366" y="39278551"/>
            <a:ext cx="3786909" cy="1970646"/>
          </a:xfrm>
          <a:prstGeom prst="rect">
            <a:avLst/>
          </a:prstGeom>
        </p:spPr>
        <p:txBody>
          <a:bodyPr vert="horz" lIns="91440" tIns="45720" rIns="91440" bIns="45720" rtlCol="0" anchor="ctr">
            <a:normAutofit/>
          </a:bodyPr>
          <a:lstStyle>
            <a:lvl1pPr algn="l">
              <a:defRPr sz="187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5772933" y="39278551"/>
            <a:ext cx="5554134" cy="1970646"/>
          </a:xfrm>
          <a:prstGeom prst="rect">
            <a:avLst/>
          </a:prstGeom>
        </p:spPr>
        <p:txBody>
          <a:bodyPr vert="horz" lIns="91440" tIns="45720" rIns="91440" bIns="45720" rtlCol="0" anchor="ctr">
            <a:normAutofit/>
          </a:bodyPr>
          <a:lstStyle>
            <a:lvl1pPr algn="ctr">
              <a:defRPr sz="187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12451358" y="39278551"/>
            <a:ext cx="3786909" cy="1970646"/>
          </a:xfrm>
          <a:prstGeom prst="rect">
            <a:avLst/>
          </a:prstGeom>
        </p:spPr>
        <p:txBody>
          <a:bodyPr vert="horz" lIns="91440" tIns="45720" rIns="91440" bIns="45720" rtlCol="0" anchor="ctr">
            <a:normAutofit/>
          </a:bodyPr>
          <a:lstStyle>
            <a:lvl1pPr algn="r">
              <a:defRPr sz="187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710055" rtl="0" eaLnBrk="1" fontAlgn="auto" latinLnBrk="0" hangingPunct="1">
        <a:lnSpc>
          <a:spcPct val="100000"/>
        </a:lnSpc>
        <a:spcBef>
          <a:spcPct val="0"/>
        </a:spcBef>
        <a:buNone/>
        <a:defRPr sz="6730" b="0" u="none" strike="noStrike" kern="1200" cap="none" spc="300" normalizeH="0" baseline="0">
          <a:solidFill>
            <a:schemeClr val="tx1">
              <a:lumMod val="85000"/>
              <a:lumOff val="15000"/>
            </a:schemeClr>
          </a:solidFill>
          <a:uFillTx/>
          <a:latin typeface="+mj-lt"/>
          <a:ea typeface="+mj-ea"/>
          <a:cs typeface="+mj-cs"/>
        </a:defRPr>
      </a:lvl1pPr>
    </p:titleStyle>
    <p:bodyStyle>
      <a:lvl1pPr marL="427355" indent="-427355" algn="l" defTabSz="1710055" rtl="0" eaLnBrk="1" fontAlgn="auto" latinLnBrk="0" hangingPunct="1">
        <a:lnSpc>
          <a:spcPct val="130000"/>
        </a:lnSpc>
        <a:spcBef>
          <a:spcPct val="1000"/>
        </a:spcBef>
        <a:spcAft>
          <a:spcPts val="1000"/>
        </a:spcAft>
        <a:buFont typeface="Arial" panose="020B0604020202020204" pitchFamily="34" charset="0"/>
        <a:buChar char="●"/>
        <a:defRPr sz="3365" u="none" strike="noStrike" kern="1200" cap="none" spc="150" normalizeH="0" baseline="0">
          <a:solidFill>
            <a:schemeClr val="tx1">
              <a:lumMod val="65000"/>
              <a:lumOff val="35000"/>
            </a:schemeClr>
          </a:solidFill>
          <a:uFillTx/>
          <a:latin typeface="+mn-lt"/>
          <a:ea typeface="+mn-ea"/>
          <a:cs typeface="+mn-cs"/>
        </a:defRPr>
      </a:lvl1pPr>
      <a:lvl2pPr marL="1282700" indent="-427355" algn="l" defTabSz="1710055" rtl="0" eaLnBrk="1" fontAlgn="auto" latinLnBrk="0" hangingPunct="1">
        <a:lnSpc>
          <a:spcPct val="120000"/>
        </a:lnSpc>
        <a:spcBef>
          <a:spcPct val="1000"/>
        </a:spcBef>
        <a:spcAft>
          <a:spcPts val="600"/>
        </a:spcAft>
        <a:buFont typeface="Arial" panose="020B0604020202020204" pitchFamily="34" charset="0"/>
        <a:buChar char="●"/>
        <a:tabLst>
          <a:tab pos="3010535" algn="l"/>
          <a:tab pos="3010535" algn="l"/>
          <a:tab pos="3010535" algn="l"/>
          <a:tab pos="3010535" algn="l"/>
        </a:tabLst>
        <a:defRPr sz="2990" u="none" strike="noStrike" kern="1200" cap="none" spc="150" normalizeH="0" baseline="0">
          <a:solidFill>
            <a:schemeClr val="tx1">
              <a:lumMod val="65000"/>
              <a:lumOff val="35000"/>
            </a:schemeClr>
          </a:solidFill>
          <a:uFillTx/>
          <a:latin typeface="+mn-lt"/>
          <a:ea typeface="+mn-ea"/>
          <a:cs typeface="+mn-cs"/>
        </a:defRPr>
      </a:lvl2pPr>
      <a:lvl3pPr marL="2137410" indent="-427355" algn="l" defTabSz="1710055" rtl="0" eaLnBrk="1" fontAlgn="auto" latinLnBrk="0" hangingPunct="1">
        <a:lnSpc>
          <a:spcPct val="120000"/>
        </a:lnSpc>
        <a:spcBef>
          <a:spcPct val="1000"/>
        </a:spcBef>
        <a:spcAft>
          <a:spcPts val="600"/>
        </a:spcAft>
        <a:buFont typeface="Arial" panose="020B0604020202020204" pitchFamily="34" charset="0"/>
        <a:buChar char="●"/>
        <a:defRPr sz="2990" u="none" strike="noStrike" kern="1200" cap="none" spc="150" normalizeH="0" baseline="0">
          <a:solidFill>
            <a:schemeClr val="tx1">
              <a:lumMod val="65000"/>
              <a:lumOff val="35000"/>
            </a:schemeClr>
          </a:solidFill>
          <a:uFillTx/>
          <a:latin typeface="+mn-lt"/>
          <a:ea typeface="+mn-ea"/>
          <a:cs typeface="+mn-cs"/>
        </a:defRPr>
      </a:lvl3pPr>
      <a:lvl4pPr marL="2992755" indent="-427355" algn="l" defTabSz="1710055" rtl="0" eaLnBrk="1" fontAlgn="auto" latinLnBrk="0" hangingPunct="1">
        <a:lnSpc>
          <a:spcPct val="120000"/>
        </a:lnSpc>
        <a:spcBef>
          <a:spcPct val="1000"/>
        </a:spcBef>
        <a:spcAft>
          <a:spcPts val="300"/>
        </a:spcAft>
        <a:buFont typeface="Wingdings" panose="05000000000000000000" charset="0"/>
        <a:buChar char=""/>
        <a:defRPr sz="2620" u="none" strike="noStrike" kern="1200" cap="none" spc="150" normalizeH="0" baseline="0">
          <a:solidFill>
            <a:schemeClr val="tx1">
              <a:lumMod val="65000"/>
              <a:lumOff val="35000"/>
            </a:schemeClr>
          </a:solidFill>
          <a:uFillTx/>
          <a:latin typeface="+mn-lt"/>
          <a:ea typeface="+mn-ea"/>
          <a:cs typeface="+mn-cs"/>
        </a:defRPr>
      </a:lvl4pPr>
      <a:lvl5pPr marL="3847465" indent="-427355" algn="l" defTabSz="1710055" rtl="0" eaLnBrk="1" fontAlgn="auto" latinLnBrk="0" hangingPunct="1">
        <a:lnSpc>
          <a:spcPct val="120000"/>
        </a:lnSpc>
        <a:spcBef>
          <a:spcPct val="1000"/>
        </a:spcBef>
        <a:spcAft>
          <a:spcPts val="300"/>
        </a:spcAft>
        <a:buFont typeface="Arial" panose="020B0604020202020204" pitchFamily="34" charset="0"/>
        <a:buChar char="•"/>
        <a:defRPr sz="2620" u="none" strike="noStrike" kern="1200" cap="none" spc="150" normalizeH="0" baseline="0">
          <a:solidFill>
            <a:schemeClr val="tx1">
              <a:lumMod val="65000"/>
              <a:lumOff val="35000"/>
            </a:schemeClr>
          </a:solidFill>
          <a:uFillTx/>
          <a:latin typeface="+mn-lt"/>
          <a:ea typeface="+mn-ea"/>
          <a:cs typeface="+mn-cs"/>
        </a:defRPr>
      </a:lvl5pPr>
      <a:lvl6pPr marL="4702810" indent="-427355" algn="l" defTabSz="1710055" rtl="0" eaLnBrk="1" latinLnBrk="0" hangingPunct="1">
        <a:lnSpc>
          <a:spcPct val="90000"/>
        </a:lnSpc>
        <a:spcBef>
          <a:spcPct val="188000"/>
        </a:spcBef>
        <a:buFont typeface="Arial" panose="020B0604020202020204" pitchFamily="34" charset="0"/>
        <a:buChar char="•"/>
        <a:defRPr sz="3365" kern="1200">
          <a:solidFill>
            <a:schemeClr val="tx1"/>
          </a:solidFill>
          <a:latin typeface="+mn-lt"/>
          <a:ea typeface="+mn-ea"/>
          <a:cs typeface="+mn-cs"/>
        </a:defRPr>
      </a:lvl6pPr>
      <a:lvl7pPr marL="5557520" indent="-427355" algn="l" defTabSz="1710055" rtl="0" eaLnBrk="1" latinLnBrk="0" hangingPunct="1">
        <a:lnSpc>
          <a:spcPct val="90000"/>
        </a:lnSpc>
        <a:spcBef>
          <a:spcPct val="188000"/>
        </a:spcBef>
        <a:buFont typeface="Arial" panose="020B0604020202020204" pitchFamily="34" charset="0"/>
        <a:buChar char="•"/>
        <a:defRPr sz="3365" kern="1200">
          <a:solidFill>
            <a:schemeClr val="tx1"/>
          </a:solidFill>
          <a:latin typeface="+mn-lt"/>
          <a:ea typeface="+mn-ea"/>
          <a:cs typeface="+mn-cs"/>
        </a:defRPr>
      </a:lvl7pPr>
      <a:lvl8pPr marL="6412230" indent="-427355" algn="l" defTabSz="1710055" rtl="0" eaLnBrk="1" latinLnBrk="0" hangingPunct="1">
        <a:lnSpc>
          <a:spcPct val="90000"/>
        </a:lnSpc>
        <a:spcBef>
          <a:spcPct val="188000"/>
        </a:spcBef>
        <a:buFont typeface="Arial" panose="020B0604020202020204" pitchFamily="34" charset="0"/>
        <a:buChar char="•"/>
        <a:defRPr sz="3365" kern="1200">
          <a:solidFill>
            <a:schemeClr val="tx1"/>
          </a:solidFill>
          <a:latin typeface="+mn-lt"/>
          <a:ea typeface="+mn-ea"/>
          <a:cs typeface="+mn-cs"/>
        </a:defRPr>
      </a:lvl8pPr>
      <a:lvl9pPr marL="7267575" indent="-427355" algn="l" defTabSz="1710055" rtl="0" eaLnBrk="1" latinLnBrk="0" hangingPunct="1">
        <a:lnSpc>
          <a:spcPct val="90000"/>
        </a:lnSpc>
        <a:spcBef>
          <a:spcPct val="188000"/>
        </a:spcBef>
        <a:buFont typeface="Arial" panose="020B0604020202020204" pitchFamily="34" charset="0"/>
        <a:buChar char="•"/>
        <a:defRPr sz="3365" kern="1200">
          <a:solidFill>
            <a:schemeClr val="tx1"/>
          </a:solidFill>
          <a:latin typeface="+mn-lt"/>
          <a:ea typeface="+mn-ea"/>
          <a:cs typeface="+mn-cs"/>
        </a:defRPr>
      </a:lvl9pPr>
    </p:bodyStyle>
    <p:otherStyle>
      <a:defPPr>
        <a:defRPr lang="zh-CN"/>
      </a:defPPr>
      <a:lvl1pPr marL="0" algn="l" defTabSz="1710055" rtl="0" eaLnBrk="1" latinLnBrk="0" hangingPunct="1">
        <a:defRPr sz="3365" kern="1200">
          <a:solidFill>
            <a:schemeClr val="tx1"/>
          </a:solidFill>
          <a:latin typeface="+mn-lt"/>
          <a:ea typeface="+mn-ea"/>
          <a:cs typeface="+mn-cs"/>
        </a:defRPr>
      </a:lvl1pPr>
      <a:lvl2pPr marL="854710" algn="l" defTabSz="1710055" rtl="0" eaLnBrk="1" latinLnBrk="0" hangingPunct="1">
        <a:defRPr sz="3365" kern="1200">
          <a:solidFill>
            <a:schemeClr val="tx1"/>
          </a:solidFill>
          <a:latin typeface="+mn-lt"/>
          <a:ea typeface="+mn-ea"/>
          <a:cs typeface="+mn-cs"/>
        </a:defRPr>
      </a:lvl2pPr>
      <a:lvl3pPr marL="1710055" algn="l" defTabSz="1710055" rtl="0" eaLnBrk="1" latinLnBrk="0" hangingPunct="1">
        <a:defRPr sz="3365" kern="1200">
          <a:solidFill>
            <a:schemeClr val="tx1"/>
          </a:solidFill>
          <a:latin typeface="+mn-lt"/>
          <a:ea typeface="+mn-ea"/>
          <a:cs typeface="+mn-cs"/>
        </a:defRPr>
      </a:lvl3pPr>
      <a:lvl4pPr marL="2564765" algn="l" defTabSz="1710055" rtl="0" eaLnBrk="1" latinLnBrk="0" hangingPunct="1">
        <a:defRPr sz="3365" kern="1200">
          <a:solidFill>
            <a:schemeClr val="tx1"/>
          </a:solidFill>
          <a:latin typeface="+mn-lt"/>
          <a:ea typeface="+mn-ea"/>
          <a:cs typeface="+mn-cs"/>
        </a:defRPr>
      </a:lvl4pPr>
      <a:lvl5pPr marL="3420110" algn="l" defTabSz="1710055" rtl="0" eaLnBrk="1" latinLnBrk="0" hangingPunct="1">
        <a:defRPr sz="3365" kern="1200">
          <a:solidFill>
            <a:schemeClr val="tx1"/>
          </a:solidFill>
          <a:latin typeface="+mn-lt"/>
          <a:ea typeface="+mn-ea"/>
          <a:cs typeface="+mn-cs"/>
        </a:defRPr>
      </a:lvl5pPr>
      <a:lvl6pPr marL="4274820" algn="l" defTabSz="1710055" rtl="0" eaLnBrk="1" latinLnBrk="0" hangingPunct="1">
        <a:defRPr sz="3365" kern="1200">
          <a:solidFill>
            <a:schemeClr val="tx1"/>
          </a:solidFill>
          <a:latin typeface="+mn-lt"/>
          <a:ea typeface="+mn-ea"/>
          <a:cs typeface="+mn-cs"/>
        </a:defRPr>
      </a:lvl6pPr>
      <a:lvl7pPr marL="5130165" algn="l" defTabSz="1710055" rtl="0" eaLnBrk="1" latinLnBrk="0" hangingPunct="1">
        <a:defRPr sz="3365" kern="1200">
          <a:solidFill>
            <a:schemeClr val="tx1"/>
          </a:solidFill>
          <a:latin typeface="+mn-lt"/>
          <a:ea typeface="+mn-ea"/>
          <a:cs typeface="+mn-cs"/>
        </a:defRPr>
      </a:lvl7pPr>
      <a:lvl8pPr marL="5984875" algn="l" defTabSz="1710055" rtl="0" eaLnBrk="1" latinLnBrk="0" hangingPunct="1">
        <a:defRPr sz="3365" kern="1200">
          <a:solidFill>
            <a:schemeClr val="tx1"/>
          </a:solidFill>
          <a:latin typeface="+mn-lt"/>
          <a:ea typeface="+mn-ea"/>
          <a:cs typeface="+mn-cs"/>
        </a:defRPr>
      </a:lvl8pPr>
      <a:lvl9pPr marL="6840220" algn="l" defTabSz="1710055" rtl="0" eaLnBrk="1" latinLnBrk="0" hangingPunct="1">
        <a:defRPr sz="33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3" name="图片 22" descr="摘要色块"/>
          <p:cNvPicPr/>
          <p:nvPr/>
        </p:nvPicPr>
        <p:blipFill>
          <a:blip r:embed="rId2"/>
          <a:stretch>
            <a:fillRect/>
          </a:stretch>
        </p:blipFill>
        <p:spPr>
          <a:xfrm>
            <a:off x="2062163" y="9743440"/>
            <a:ext cx="12975590" cy="583200"/>
          </a:xfrm>
          <a:prstGeom prst="rect">
            <a:avLst/>
          </a:prstGeom>
        </p:spPr>
      </p:pic>
      <p:sp>
        <p:nvSpPr>
          <p:cNvPr id="24" name="文本框 23"/>
          <p:cNvSpPr txBox="1"/>
          <p:nvPr/>
        </p:nvSpPr>
        <p:spPr>
          <a:xfrm>
            <a:off x="2553335" y="4783455"/>
            <a:ext cx="12247880" cy="814705"/>
          </a:xfrm>
          <a:prstGeom prst="rect">
            <a:avLst/>
          </a:prstGeom>
          <a:noFill/>
        </p:spPr>
        <p:txBody>
          <a:bodyPr wrap="square" rtlCol="0">
            <a:spAutoFit/>
          </a:bodyPr>
          <a:p>
            <a:pPr algn="ctr"/>
            <a:r>
              <a:rPr lang="zh-CN" altLang="en-US" sz="4700" b="1">
                <a:solidFill>
                  <a:srgbClr val="0D39A4"/>
                </a:solidFill>
                <a:latin typeface="思源黑体 CN Bold" panose="020B0800000000000000" charset="-122"/>
                <a:ea typeface="思源黑体 CN Bold" panose="020B0800000000000000" charset="-122"/>
                <a:cs typeface="思源黑体 CN Bold" panose="020B0800000000000000" charset="-122"/>
              </a:rPr>
              <a:t>论文</a:t>
            </a:r>
            <a:r>
              <a:rPr lang="zh-CN" altLang="en-US" sz="4700" b="1">
                <a:solidFill>
                  <a:srgbClr val="0D39A4"/>
                </a:solidFill>
                <a:latin typeface="思源黑体 CN Bold" panose="020B0800000000000000" charset="-122"/>
                <a:ea typeface="思源黑体 CN Bold" panose="020B0800000000000000" charset="-122"/>
                <a:cs typeface="思源黑体 CN Bold" panose="020B0800000000000000" charset="-122"/>
              </a:rPr>
              <a:t>题目</a:t>
            </a:r>
            <a:endParaRPr lang="zh-CN" altLang="en-US" sz="4700" b="1">
              <a:solidFill>
                <a:srgbClr val="0D39A4"/>
              </a:solidFill>
              <a:latin typeface="思源黑体 CN Bold" panose="020B0800000000000000" charset="-122"/>
              <a:ea typeface="思源黑体 CN Bold" panose="020B0800000000000000" charset="-122"/>
              <a:cs typeface="思源黑体 CN Bold" panose="020B0800000000000000" charset="-122"/>
            </a:endParaRPr>
          </a:p>
        </p:txBody>
      </p:sp>
      <p:sp>
        <p:nvSpPr>
          <p:cNvPr id="25" name="文本框 24"/>
          <p:cNvSpPr txBox="1"/>
          <p:nvPr/>
        </p:nvSpPr>
        <p:spPr>
          <a:xfrm>
            <a:off x="2553335" y="5694045"/>
            <a:ext cx="12247880" cy="1014730"/>
          </a:xfrm>
          <a:prstGeom prst="rect">
            <a:avLst/>
          </a:prstGeom>
          <a:noFill/>
        </p:spPr>
        <p:txBody>
          <a:bodyPr wrap="square" rtlCol="0">
            <a:spAutoFit/>
          </a:bodyPr>
          <a:p>
            <a:pPr algn="ctr">
              <a:lnSpc>
                <a:spcPct val="150000"/>
              </a:lnSpc>
            </a:pPr>
            <a:r>
              <a:rPr lang="zh-CN" altLang="en-US" sz="2000">
                <a:solidFill>
                  <a:srgbClr val="0D39A4"/>
                </a:solidFill>
                <a:latin typeface="思源黑体 CN Normal" panose="020B0400000000000000" charset="-122"/>
                <a:ea typeface="思源黑体 CN Normal" panose="020B0400000000000000" charset="-122"/>
                <a:cs typeface="思源黑体 CN Bold" panose="020B0800000000000000" charset="-122"/>
              </a:rPr>
              <a:t>代用名、代用名</a:t>
            </a:r>
            <a:endParaRPr lang="zh-CN" altLang="en-US" sz="2000" b="1">
              <a:solidFill>
                <a:srgbClr val="0D39A4"/>
              </a:solidFill>
              <a:latin typeface="思源黑体 CN Normal" panose="020B0400000000000000" charset="-122"/>
              <a:ea typeface="思源黑体 CN Normal" panose="020B0400000000000000" charset="-122"/>
              <a:cs typeface="思源黑体 CN Bold" panose="020B0800000000000000" charset="-122"/>
            </a:endParaRPr>
          </a:p>
          <a:p>
            <a:pPr algn="ctr">
              <a:lnSpc>
                <a:spcPct val="150000"/>
              </a:lnSpc>
            </a:pPr>
            <a:r>
              <a:rPr lang="zh-CN" altLang="en-US" sz="2000">
                <a:solidFill>
                  <a:srgbClr val="0D39A4"/>
                </a:solidFill>
                <a:latin typeface="思源黑体 CN Normal" panose="020B0400000000000000" charset="-122"/>
                <a:ea typeface="思源黑体 CN Normal" panose="020B0400000000000000" charset="-122"/>
                <a:cs typeface="思源黑体 CN Bold" panose="020B0800000000000000" charset="-122"/>
              </a:rPr>
              <a:t>某某某某某某</a:t>
            </a:r>
            <a:r>
              <a:rPr lang="zh-CN" altLang="en-US" sz="2000">
                <a:solidFill>
                  <a:srgbClr val="0D39A4"/>
                </a:solidFill>
                <a:latin typeface="思源黑体 CN Normal" panose="020B0400000000000000" charset="-122"/>
                <a:ea typeface="思源黑体 CN Normal" panose="020B0400000000000000" charset="-122"/>
                <a:cs typeface="思源黑体 CN Bold" panose="020B0800000000000000" charset="-122"/>
              </a:rPr>
              <a:t>大学</a:t>
            </a:r>
            <a:endParaRPr lang="zh-CN" altLang="en-US" sz="2000">
              <a:solidFill>
                <a:srgbClr val="0D39A4"/>
              </a:solidFill>
              <a:latin typeface="思源黑体 CN Normal" panose="020B0400000000000000" charset="-122"/>
              <a:ea typeface="思源黑体 CN Normal" panose="020B0400000000000000" charset="-122"/>
              <a:cs typeface="思源黑体 CN Bold" panose="020B0800000000000000" charset="-122"/>
            </a:endParaRPr>
          </a:p>
        </p:txBody>
      </p:sp>
      <p:sp>
        <p:nvSpPr>
          <p:cNvPr id="26" name="文本框 25"/>
          <p:cNvSpPr txBox="1"/>
          <p:nvPr/>
        </p:nvSpPr>
        <p:spPr>
          <a:xfrm>
            <a:off x="2272665" y="9791700"/>
            <a:ext cx="3700145" cy="535305"/>
          </a:xfrm>
          <a:prstGeom prst="rect">
            <a:avLst/>
          </a:prstGeom>
          <a:noFill/>
        </p:spPr>
        <p:txBody>
          <a:bodyPr wrap="square" rtlCol="0">
            <a:noAutofit/>
          </a:bodyPr>
          <a:p>
            <a:pPr algn="l"/>
            <a:r>
              <a:rPr lang="zh-CN" altLang="en-US" sz="2500" b="1" spc="500">
                <a:solidFill>
                  <a:schemeClr val="bg1"/>
                </a:solidFill>
                <a:uFillTx/>
                <a:latin typeface="思源黑体 CN Bold" panose="020B0800000000000000" charset="-122"/>
                <a:ea typeface="思源黑体 CN Bold" panose="020B0800000000000000" charset="-122"/>
                <a:cs typeface="思源黑体 CN Bold" panose="020B0800000000000000" charset="-122"/>
              </a:rPr>
              <a:t>一级标题</a:t>
            </a:r>
            <a:endParaRPr lang="zh-CN" altLang="en-US" sz="2500" b="1" spc="500">
              <a:solidFill>
                <a:schemeClr val="bg1"/>
              </a:solidFill>
              <a:uFillTx/>
              <a:latin typeface="思源黑体 CN Bold" panose="020B0800000000000000" charset="-122"/>
              <a:ea typeface="思源黑体 CN Bold" panose="020B0800000000000000" charset="-122"/>
              <a:cs typeface="思源黑体 CN Bold" panose="020B0800000000000000" charset="-122"/>
            </a:endParaRPr>
          </a:p>
        </p:txBody>
      </p:sp>
      <p:sp>
        <p:nvSpPr>
          <p:cNvPr id="27" name="文本框 26"/>
          <p:cNvSpPr txBox="1"/>
          <p:nvPr/>
        </p:nvSpPr>
        <p:spPr>
          <a:xfrm>
            <a:off x="1967230" y="10560050"/>
            <a:ext cx="13166090" cy="27046555"/>
          </a:xfrm>
          <a:prstGeom prst="rect">
            <a:avLst/>
          </a:prstGeom>
          <a:noFill/>
        </p:spPr>
        <p:txBody>
          <a:bodyPr wrap="square" rtlCol="0">
            <a:noAutofit/>
          </a:bodyPr>
          <a:p>
            <a:pPr indent="508000" fontAlgn="auto">
              <a:lnSpc>
                <a:spcPct val="100000"/>
              </a:lnSpc>
              <a:extLst>
                <a:ext uri="{35155182-B16C-46BC-9424-99874614C6A1}">
                  <wpsdc:indentchars xmlns:wpsdc="http://www.wps.cn/officeDocument/2017/drawingmlCustomData" val="200" checksum="282533468"/>
                </a:ext>
              </a:extLst>
            </a:pPr>
            <a:r>
              <a:rPr lang="zh-CN" altLang="en-US" sz="2000">
                <a:latin typeface="思源黑体 CN Normal" panose="020B0400000000000000" charset="-122"/>
                <a:ea typeface="思源黑体 CN Normal" panose="020B0400000000000000" charset="-122"/>
                <a:sym typeface="+mn-ea"/>
              </a:rPr>
              <a:t>正文</a:t>
            </a:r>
            <a:r>
              <a:rPr lang="zh-CN" altLang="en-US" sz="2000">
                <a:latin typeface="思源黑体 CN Normal" panose="020B0400000000000000" charset="-122"/>
                <a:ea typeface="思源黑体 CN Normal" panose="020B0400000000000000" charset="-122"/>
                <a:sym typeface="+mn-ea"/>
              </a:rPr>
              <a:t>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正文</a:t>
            </a:r>
            <a:r>
              <a:rPr lang="zh-CN" altLang="en-US" sz="2000">
                <a:latin typeface="思源黑体 CN Normal" panose="020B0400000000000000" charset="-122"/>
                <a:ea typeface="思源黑体 CN Normal" panose="020B0400000000000000" charset="-122"/>
                <a:sym typeface="+mn-ea"/>
              </a:rPr>
              <a:t>正文正文正文正文正文正文正文正文正文正文正文正文正文正文正文正文正文正文正文正文正文正文正文正文正文正文正文正文正文正文正文正文正文正文正文正文</a:t>
            </a:r>
            <a:endParaRPr lang="zh-CN" altLang="en-US" sz="2000">
              <a:latin typeface="思源黑体 CN Normal" panose="020B0400000000000000" charset="-122"/>
              <a:ea typeface="思源黑体 CN Normal" panose="020B0400000000000000" charset="-122"/>
              <a:sym typeface="+mn-ea"/>
            </a:endParaRPr>
          </a:p>
        </p:txBody>
      </p:sp>
      <p:sp>
        <p:nvSpPr>
          <p:cNvPr id="3" name="文本框 2"/>
          <p:cNvSpPr txBox="1"/>
          <p:nvPr/>
        </p:nvSpPr>
        <p:spPr>
          <a:xfrm>
            <a:off x="1966913" y="6973570"/>
            <a:ext cx="13166090" cy="2670810"/>
          </a:xfrm>
          <a:prstGeom prst="rect">
            <a:avLst/>
          </a:prstGeom>
          <a:noFill/>
        </p:spPr>
        <p:txBody>
          <a:bodyPr wrap="square" rtlCol="0">
            <a:noAutofit/>
          </a:bodyPr>
          <a:p>
            <a:pPr indent="508000" fontAlgn="auto">
              <a:lnSpc>
                <a:spcPct val="100000"/>
              </a:lnSpc>
              <a:extLst>
                <a:ext uri="{35155182-B16C-46BC-9424-99874614C6A1}">
                  <wpsdc:indentchars xmlns:wpsdc="http://www.wps.cn/officeDocument/2017/drawingmlCustomData" val="200" checksum="282533468"/>
                </a:ext>
              </a:extLst>
            </a:pPr>
            <a:r>
              <a:rPr lang="zh-CN" altLang="en-US" sz="2000" b="1">
                <a:latin typeface="思源黑体 CN Bold" panose="020B0800000000000000" charset="-122"/>
                <a:ea typeface="思源黑体 CN Bold" panose="020B0800000000000000" charset="-122"/>
              </a:rPr>
              <a:t>摘要：</a:t>
            </a:r>
            <a:r>
              <a:rPr lang="zh-CN" altLang="en-US" sz="2000">
                <a:latin typeface="思源黑体 CN Normal" panose="020B0400000000000000" charset="-122"/>
                <a:ea typeface="思源黑体 CN Normal" panose="020B0400000000000000" charset="-122"/>
              </a:rPr>
              <a:t>正文</a:t>
            </a:r>
            <a:r>
              <a:rPr lang="zh-CN" altLang="en-US" sz="2000">
                <a:latin typeface="思源黑体 CN Normal" panose="020B0400000000000000" charset="-122"/>
                <a:ea typeface="思源黑体 CN Normal" panose="020B0400000000000000" charset="-122"/>
                <a:sym typeface="+mn-ea"/>
              </a:rPr>
              <a:t>正文正文正文正文正文正文正文正文正文正文正文正文正文正文正文正文正文正文正文正文正文正文正文正文正文正文正文正文正文正文正文正文正文正文正文正文</a:t>
            </a:r>
            <a:r>
              <a:rPr lang="zh-CN" altLang="en-US" sz="2000">
                <a:latin typeface="思源黑体 CN Normal" panose="020B0400000000000000" charset="-122"/>
                <a:ea typeface="思源黑体 CN Normal" panose="020B0400000000000000" charset="-122"/>
                <a:sym typeface="+mn-ea"/>
              </a:rPr>
              <a:t>正文</a:t>
            </a:r>
            <a:r>
              <a:rPr lang="zh-CN" altLang="en-US" sz="2000">
                <a:latin typeface="思源黑体 CN Normal" panose="020B0400000000000000" charset="-122"/>
                <a:ea typeface="思源黑体 CN Normal" panose="020B0400000000000000" charset="-122"/>
                <a:sym typeface="+mn-ea"/>
              </a:rPr>
              <a:t>正文正文正文正文正文正文正文正文正文正文正文正文正文正文正文正文正文正文正文正文正文正文正文正文正文正文正文正文正文正文正文正文正文正文正文正文</a:t>
            </a:r>
            <a:r>
              <a:rPr lang="zh-CN" altLang="en-US" sz="2000">
                <a:latin typeface="思源黑体 CN Normal" panose="020B0400000000000000" charset="-122"/>
                <a:ea typeface="思源黑体 CN Normal" panose="020B0400000000000000" charset="-122"/>
                <a:sym typeface="+mn-ea"/>
              </a:rPr>
              <a:t>正文</a:t>
            </a:r>
            <a:r>
              <a:rPr lang="zh-CN" altLang="en-US" sz="2000">
                <a:latin typeface="思源黑体 CN Normal" panose="020B0400000000000000" charset="-122"/>
                <a:ea typeface="思源黑体 CN Normal" panose="020B0400000000000000" charset="-122"/>
                <a:sym typeface="+mn-ea"/>
              </a:rPr>
              <a:t>正文正文正文正文正文正文正文正文正文正文正文正文正文正文正文正文正文正文正文正文正文正文正文正文正文正文正文正文正文正文正文正文正文正文正文正文</a:t>
            </a:r>
            <a:r>
              <a:rPr lang="zh-CN" altLang="en-US" sz="2000">
                <a:latin typeface="思源黑体 CN Normal" panose="020B0400000000000000" charset="-122"/>
                <a:ea typeface="思源黑体 CN Normal" panose="020B0400000000000000" charset="-122"/>
                <a:sym typeface="+mn-ea"/>
              </a:rPr>
              <a:t>正文</a:t>
            </a:r>
            <a:r>
              <a:rPr lang="zh-CN" altLang="en-US" sz="2000">
                <a:latin typeface="思源黑体 CN Normal" panose="020B0400000000000000" charset="-122"/>
                <a:ea typeface="思源黑体 CN Normal" panose="020B0400000000000000" charset="-122"/>
                <a:sym typeface="+mn-ea"/>
              </a:rPr>
              <a:t>正文正文正文正文正文正文正文正文正文正文正文正文正文正文正文正文正文正文正文正文正文正文正文正文正文正文正文正文正文正文正文正文正文正文正文正文</a:t>
            </a:r>
            <a:r>
              <a:rPr lang="zh-CN" altLang="en-US" sz="2000">
                <a:latin typeface="思源黑体 CN Normal" panose="020B0400000000000000" charset="-122"/>
                <a:ea typeface="思源黑体 CN Normal" panose="020B0400000000000000" charset="-122"/>
                <a:sym typeface="+mn-ea"/>
              </a:rPr>
              <a:t>正文</a:t>
            </a:r>
            <a:r>
              <a:rPr lang="zh-CN" altLang="en-US" sz="2000">
                <a:latin typeface="思源黑体 CN Normal" panose="020B0400000000000000" charset="-122"/>
                <a:ea typeface="思源黑体 CN Normal" panose="020B0400000000000000" charset="-122"/>
                <a:sym typeface="+mn-ea"/>
              </a:rPr>
              <a:t>正文正文正文正文正文正文正文正文正文正文正文正文正文正文正文正文正文正文正文正文正文正文正文正文正文正文正文正文正文正文正文正文正文正文正文正文</a:t>
            </a:r>
            <a:endParaRPr lang="zh-CN" altLang="en-US" sz="2000">
              <a:latin typeface="思源黑体 CN Normal" panose="020B0400000000000000" charset="-122"/>
              <a:ea typeface="思源黑体 CN Normal" panose="020B0400000000000000" charset="-122"/>
              <a:sym typeface="+mn-ea"/>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文本框 11"/>
          <p:cNvSpPr txBox="1"/>
          <p:nvPr/>
        </p:nvSpPr>
        <p:spPr>
          <a:xfrm>
            <a:off x="2773363" y="1345565"/>
            <a:ext cx="11553190" cy="1445260"/>
          </a:xfrm>
          <a:prstGeom prst="rect">
            <a:avLst/>
          </a:prstGeom>
          <a:noFill/>
        </p:spPr>
        <p:txBody>
          <a:bodyPr wrap="square" rtlCol="0">
            <a:spAutoFit/>
          </a:bodyPr>
          <a:p>
            <a:pPr algn="ctr"/>
            <a:r>
              <a:rPr lang="zh-CN" altLang="en-US" sz="8800">
                <a:latin typeface="思源黑体 CN Bold" panose="020B0800000000000000" charset="-122"/>
                <a:ea typeface="思源黑体 CN Bold" panose="020B0800000000000000" charset="-122"/>
              </a:rPr>
              <a:t>海报</a:t>
            </a:r>
            <a:r>
              <a:rPr lang="zh-CN" altLang="en-US" sz="8800">
                <a:latin typeface="思源黑体 CN Bold" panose="020B0800000000000000" charset="-122"/>
                <a:ea typeface="思源黑体 CN Bold" panose="020B0800000000000000" charset="-122"/>
              </a:rPr>
              <a:t>排版示意图片</a:t>
            </a:r>
            <a:endParaRPr lang="zh-CN" altLang="en-US" sz="8800">
              <a:latin typeface="思源黑体 CN Bold" panose="020B0800000000000000" charset="-122"/>
              <a:ea typeface="思源黑体 CN Bold" panose="020B0800000000000000" charset="-122"/>
            </a:endParaRPr>
          </a:p>
        </p:txBody>
      </p:sp>
      <p:sp>
        <p:nvSpPr>
          <p:cNvPr id="13" name="文本框 12"/>
          <p:cNvSpPr txBox="1"/>
          <p:nvPr/>
        </p:nvSpPr>
        <p:spPr>
          <a:xfrm>
            <a:off x="1506538" y="3381375"/>
            <a:ext cx="14086840" cy="829945"/>
          </a:xfrm>
          <a:prstGeom prst="rect">
            <a:avLst/>
          </a:prstGeom>
          <a:noFill/>
        </p:spPr>
        <p:txBody>
          <a:bodyPr wrap="square" rtlCol="0">
            <a:spAutoFit/>
          </a:bodyPr>
          <a:p>
            <a:pPr algn="ctr"/>
            <a:r>
              <a:rPr lang="zh-CN" altLang="en-US" sz="4800">
                <a:latin typeface="思源黑体 CN Bold" panose="020B0800000000000000" charset="-122"/>
                <a:ea typeface="思源黑体 CN Bold" panose="020B0800000000000000" charset="-122"/>
              </a:rPr>
              <a:t>字数：不超过</a:t>
            </a:r>
            <a:r>
              <a:rPr lang="en-US" altLang="zh-CN" sz="4800">
                <a:latin typeface="思源黑体 CN Bold" panose="020B0800000000000000" charset="-122"/>
                <a:ea typeface="思源黑体 CN Bold" panose="020B0800000000000000" charset="-122"/>
              </a:rPr>
              <a:t>2500</a:t>
            </a:r>
            <a:r>
              <a:rPr lang="zh-CN" altLang="en-US" sz="4800">
                <a:latin typeface="思源黑体 CN Bold" panose="020B0800000000000000" charset="-122"/>
                <a:ea typeface="思源黑体 CN Bold" panose="020B0800000000000000" charset="-122"/>
              </a:rPr>
              <a:t>字，根据需求插入图片</a:t>
            </a:r>
            <a:endParaRPr lang="zh-CN" altLang="en-US" sz="4800">
              <a:latin typeface="思源黑体 CN Bold" panose="020B0800000000000000" charset="-122"/>
              <a:ea typeface="思源黑体 CN Bold" panose="020B0800000000000000" charset="-122"/>
            </a:endParaRPr>
          </a:p>
        </p:txBody>
      </p:sp>
      <p:pic>
        <p:nvPicPr>
          <p:cNvPr id="3" name="图片 2"/>
          <p:cNvPicPr>
            <a:picLocks noChangeAspect="1"/>
          </p:cNvPicPr>
          <p:nvPr/>
        </p:nvPicPr>
        <p:blipFill>
          <a:blip r:embed="rId1"/>
          <a:stretch>
            <a:fillRect/>
          </a:stretch>
        </p:blipFill>
        <p:spPr>
          <a:xfrm>
            <a:off x="635" y="4801870"/>
            <a:ext cx="17099280" cy="26156285"/>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794</Words>
  <Application>WPS 演示</Application>
  <PresentationFormat>宽屏</PresentationFormat>
  <Paragraphs>15</Paragraphs>
  <Slides>2</Slides>
  <Notes>4</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vt:i4>
      </vt:variant>
    </vt:vector>
  </HeadingPairs>
  <TitlesOfParts>
    <vt:vector size="12" baseType="lpstr">
      <vt:lpstr>Arial</vt:lpstr>
      <vt:lpstr>宋体</vt:lpstr>
      <vt:lpstr>Wingdings</vt:lpstr>
      <vt:lpstr>Wingdings</vt:lpstr>
      <vt:lpstr>思源黑体 CN Bold</vt:lpstr>
      <vt:lpstr>思源黑体 CN Normal</vt:lpstr>
      <vt:lpstr>微软雅黑</vt:lpstr>
      <vt:lpstr>Arial Unicode MS</vt:lpstr>
      <vt:lpstr>Calibri</vt:lpstr>
      <vt:lpstr>WPS</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手指头踩到脚趾头</cp:lastModifiedBy>
  <cp:revision>161</cp:revision>
  <dcterms:created xsi:type="dcterms:W3CDTF">2019-06-19T02:08:00Z</dcterms:created>
  <dcterms:modified xsi:type="dcterms:W3CDTF">2025-09-26T08:54:06Z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36D3D68C60A4454DA2FB9535C868382A_13</vt:lpwstr>
  </property>
</Properties>
</file>