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</p:sldIdLst>
  <p:sldSz cx="10799445" cy="1799971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669" userDrawn="1">
          <p15:clr>
            <a:srgbClr val="A4A3A4"/>
          </p15:clr>
        </p15:guide>
        <p15:guide id="2" pos="340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5669"/>
        <p:guide pos="3401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6" Type="http://schemas.openxmlformats.org/officeDocument/2006/relationships/tableStyles" Target="tableStyles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5" Type="http://schemas.openxmlformats.org/officeDocument/2006/relationships/tags" Target="../tags/tag3.xml"/><Relationship Id="rId4" Type="http://schemas.openxmlformats.org/officeDocument/2006/relationships/tags" Target="../tags/tag2.xml"/><Relationship Id="rId3" Type="http://schemas.openxmlformats.org/officeDocument/2006/relationships/tags" Target="../tags/tag1.xml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8.xml"/><Relationship Id="rId5" Type="http://schemas.openxmlformats.org/officeDocument/2006/relationships/tags" Target="../tags/tag7.xml"/><Relationship Id="rId4" Type="http://schemas.openxmlformats.org/officeDocument/2006/relationships/tags" Target="../tags/tag6.xml"/><Relationship Id="rId3" Type="http://schemas.openxmlformats.org/officeDocument/2006/relationships/tags" Target="../tags/tag5.xml"/><Relationship Id="rId2" Type="http://schemas.openxmlformats.org/officeDocument/2006/relationships/tags" Target="../tags/tag4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3.xml"/><Relationship Id="rId5" Type="http://schemas.openxmlformats.org/officeDocument/2006/relationships/tags" Target="../tags/tag12.xml"/><Relationship Id="rId4" Type="http://schemas.openxmlformats.org/officeDocument/2006/relationships/tags" Target="../tags/tag11.xml"/><Relationship Id="rId3" Type="http://schemas.openxmlformats.org/officeDocument/2006/relationships/tags" Target="../tags/tag10.xml"/><Relationship Id="rId2" Type="http://schemas.openxmlformats.org/officeDocument/2006/relationships/tags" Target="../tags/tag9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19.xml"/><Relationship Id="rId6" Type="http://schemas.openxmlformats.org/officeDocument/2006/relationships/tags" Target="../tags/tag18.xml"/><Relationship Id="rId5" Type="http://schemas.openxmlformats.org/officeDocument/2006/relationships/tags" Target="../tags/tag17.xml"/><Relationship Id="rId4" Type="http://schemas.openxmlformats.org/officeDocument/2006/relationships/tags" Target="../tags/tag16.xml"/><Relationship Id="rId3" Type="http://schemas.openxmlformats.org/officeDocument/2006/relationships/tags" Target="../tags/tag15.xml"/><Relationship Id="rId2" Type="http://schemas.openxmlformats.org/officeDocument/2006/relationships/tags" Target="../tags/tag14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7.xml"/><Relationship Id="rId8" Type="http://schemas.openxmlformats.org/officeDocument/2006/relationships/tags" Target="../tags/tag26.xml"/><Relationship Id="rId7" Type="http://schemas.openxmlformats.org/officeDocument/2006/relationships/tags" Target="../tags/tag25.xml"/><Relationship Id="rId6" Type="http://schemas.openxmlformats.org/officeDocument/2006/relationships/tags" Target="../tags/tag24.xml"/><Relationship Id="rId5" Type="http://schemas.openxmlformats.org/officeDocument/2006/relationships/tags" Target="../tags/tag23.xml"/><Relationship Id="rId4" Type="http://schemas.openxmlformats.org/officeDocument/2006/relationships/tags" Target="../tags/tag22.xml"/><Relationship Id="rId3" Type="http://schemas.openxmlformats.org/officeDocument/2006/relationships/tags" Target="../tags/tag21.xml"/><Relationship Id="rId2" Type="http://schemas.openxmlformats.org/officeDocument/2006/relationships/tags" Target="../tags/tag20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1.xml"/><Relationship Id="rId4" Type="http://schemas.openxmlformats.org/officeDocument/2006/relationships/tags" Target="../tags/tag30.xml"/><Relationship Id="rId3" Type="http://schemas.openxmlformats.org/officeDocument/2006/relationships/tags" Target="../tags/tag29.xml"/><Relationship Id="rId2" Type="http://schemas.openxmlformats.org/officeDocument/2006/relationships/tags" Target="../tags/tag28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4.xml"/><Relationship Id="rId3" Type="http://schemas.openxmlformats.org/officeDocument/2006/relationships/tags" Target="../tags/tag33.xml"/><Relationship Id="rId2" Type="http://schemas.openxmlformats.org/officeDocument/2006/relationships/tags" Target="../tags/tag32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0.xml"/><Relationship Id="rId6" Type="http://schemas.openxmlformats.org/officeDocument/2006/relationships/tags" Target="../tags/tag39.xml"/><Relationship Id="rId5" Type="http://schemas.openxmlformats.org/officeDocument/2006/relationships/tags" Target="../tags/tag38.xml"/><Relationship Id="rId4" Type="http://schemas.openxmlformats.org/officeDocument/2006/relationships/tags" Target="../tags/tag37.xml"/><Relationship Id="rId3" Type="http://schemas.openxmlformats.org/officeDocument/2006/relationships/tags" Target="../tags/tag36.xml"/><Relationship Id="rId2" Type="http://schemas.openxmlformats.org/officeDocument/2006/relationships/tags" Target="../tags/tag35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5.xml"/><Relationship Id="rId5" Type="http://schemas.openxmlformats.org/officeDocument/2006/relationships/tags" Target="../tags/tag44.xml"/><Relationship Id="rId4" Type="http://schemas.openxmlformats.org/officeDocument/2006/relationships/tags" Target="../tags/tag43.xml"/><Relationship Id="rId3" Type="http://schemas.openxmlformats.org/officeDocument/2006/relationships/tags" Target="../tags/tag42.xml"/><Relationship Id="rId2" Type="http://schemas.openxmlformats.org/officeDocument/2006/relationships/tags" Target="../tags/tag41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49.xml"/><Relationship Id="rId4" Type="http://schemas.openxmlformats.org/officeDocument/2006/relationships/tags" Target="../tags/tag48.xml"/><Relationship Id="rId3" Type="http://schemas.openxmlformats.org/officeDocument/2006/relationships/tags" Target="../tags/tag47.xml"/><Relationship Id="rId2" Type="http://schemas.openxmlformats.org/officeDocument/2006/relationships/tags" Target="../tags/tag46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4.xml"/><Relationship Id="rId5" Type="http://schemas.openxmlformats.org/officeDocument/2006/relationships/tags" Target="../tags/tag53.xml"/><Relationship Id="rId4" Type="http://schemas.openxmlformats.org/officeDocument/2006/relationships/tags" Target="../tags/tag52.xml"/><Relationship Id="rId3" Type="http://schemas.openxmlformats.org/officeDocument/2006/relationships/tags" Target="../tags/tag51.xml"/><Relationship Id="rId2" Type="http://schemas.openxmlformats.org/officeDocument/2006/relationships/tags" Target="../tags/tag50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38937" y="1596850"/>
            <a:ext cx="9716810" cy="1851969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538937" y="3911811"/>
            <a:ext cx="9716810" cy="12491339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763504" y="10100788"/>
            <a:ext cx="6881811" cy="2012598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5195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763504" y="12113386"/>
            <a:ext cx="6881811" cy="2277165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2125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539750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2pPr>
            <a:lvl3pPr marL="1080135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3pPr>
            <a:lvl4pPr marL="1619885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4pPr>
            <a:lvl5pPr marL="2160270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5pPr>
            <a:lvl6pPr marL="2700020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6pPr>
            <a:lvl7pPr marL="3239770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7pPr>
            <a:lvl8pPr marL="3780155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8pPr>
            <a:lvl9pPr marL="4319905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38937" y="1596850"/>
            <a:ext cx="9716810" cy="1851969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538937" y="3940158"/>
            <a:ext cx="4585748" cy="12462992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5679567" y="3940158"/>
            <a:ext cx="4585748" cy="12462992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38937" y="1596850"/>
            <a:ext cx="9716810" cy="1851969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538937" y="3751181"/>
            <a:ext cx="4732441" cy="1001575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36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539750" indent="0">
              <a:buNone/>
              <a:defRPr sz="2360" b="1"/>
            </a:lvl2pPr>
            <a:lvl3pPr marL="1080135" indent="0">
              <a:buNone/>
              <a:defRPr sz="2125" b="1"/>
            </a:lvl3pPr>
            <a:lvl4pPr marL="1619885" indent="0">
              <a:buNone/>
              <a:defRPr sz="1890" b="1"/>
            </a:lvl4pPr>
            <a:lvl5pPr marL="2160270" indent="0">
              <a:buNone/>
              <a:defRPr sz="1890" b="1"/>
            </a:lvl5pPr>
            <a:lvl6pPr marL="2700020" indent="0">
              <a:buNone/>
              <a:defRPr sz="1890" b="1"/>
            </a:lvl6pPr>
            <a:lvl7pPr marL="3239770" indent="0">
              <a:buNone/>
              <a:defRPr sz="1890" b="1"/>
            </a:lvl7pPr>
            <a:lvl8pPr marL="3780155" indent="0">
              <a:buNone/>
              <a:defRPr sz="1890" b="1"/>
            </a:lvl8pPr>
            <a:lvl9pPr marL="4319905" indent="0">
              <a:buNone/>
              <a:defRPr sz="189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538937" y="4866142"/>
            <a:ext cx="4732441" cy="11537008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5523794" y="3731572"/>
            <a:ext cx="4732441" cy="1001575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36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539750" indent="0">
              <a:buNone/>
              <a:defRPr sz="2360" b="1"/>
            </a:lvl2pPr>
            <a:lvl3pPr marL="1080135" indent="0">
              <a:buNone/>
              <a:defRPr sz="2125" b="1"/>
            </a:lvl3pPr>
            <a:lvl4pPr marL="1619885" indent="0">
              <a:buNone/>
              <a:defRPr sz="1890" b="1"/>
            </a:lvl4pPr>
            <a:lvl5pPr marL="2160270" indent="0">
              <a:buNone/>
              <a:defRPr sz="1890" b="1"/>
            </a:lvl5pPr>
            <a:lvl6pPr marL="2700020" indent="0">
              <a:buNone/>
              <a:defRPr sz="1890" b="1"/>
            </a:lvl6pPr>
            <a:lvl7pPr marL="3239770" indent="0">
              <a:buNone/>
              <a:defRPr sz="1890" b="1"/>
            </a:lvl7pPr>
            <a:lvl8pPr marL="3780155" indent="0">
              <a:buNone/>
              <a:defRPr sz="1890" b="1"/>
            </a:lvl8pPr>
            <a:lvl9pPr marL="4319905" indent="0">
              <a:buNone/>
              <a:defRPr sz="189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5523794" y="4866142"/>
            <a:ext cx="4732441" cy="11537008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38937" y="1596850"/>
            <a:ext cx="9716810" cy="1851969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538937" y="4081890"/>
            <a:ext cx="4635599" cy="12094488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89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5625354" y="4081890"/>
            <a:ext cx="4630393" cy="12094488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89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9066259" y="2400000"/>
            <a:ext cx="924803" cy="132000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3305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810000" y="2400000"/>
            <a:ext cx="8122322" cy="13200000"/>
          </a:xfrm>
        </p:spPr>
        <p:txBody>
          <a:bodyPr vert="eaVert" lIns="46800" tIns="46800" rIns="46800" bIns="46800"/>
          <a:lstStyle>
            <a:lvl1pPr marL="269875" indent="-269875">
              <a:spcAft>
                <a:spcPts val="1000"/>
              </a:spcAft>
              <a:defRPr spc="300"/>
            </a:lvl1pPr>
            <a:lvl2pPr marL="810260" indent="-269875">
              <a:defRPr spc="300"/>
            </a:lvl2pPr>
            <a:lvl3pPr marL="1350010" indent="-269875">
              <a:defRPr spc="300"/>
            </a:lvl3pPr>
            <a:lvl4pPr marL="1889760" indent="-269875">
              <a:defRPr spc="300"/>
            </a:lvl4pPr>
            <a:lvl5pPr marL="2430145" indent="-269875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538937" y="2031496"/>
            <a:ext cx="9719999" cy="1439055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061929" y="6519685"/>
            <a:ext cx="8680393" cy="2674016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7085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061929" y="9344882"/>
            <a:ext cx="8680393" cy="1237795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835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60.xml"/><Relationship Id="rId16" Type="http://schemas.openxmlformats.org/officeDocument/2006/relationships/tags" Target="../tags/tag59.xml"/><Relationship Id="rId15" Type="http://schemas.openxmlformats.org/officeDocument/2006/relationships/tags" Target="../tags/tag58.xml"/><Relationship Id="rId14" Type="http://schemas.openxmlformats.org/officeDocument/2006/relationships/tags" Target="../tags/tag57.xml"/><Relationship Id="rId13" Type="http://schemas.openxmlformats.org/officeDocument/2006/relationships/tags" Target="../tags/tag56.xml"/><Relationship Id="rId12" Type="http://schemas.openxmlformats.org/officeDocument/2006/relationships/tags" Target="../tags/tag55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538937" y="1596850"/>
            <a:ext cx="9716810" cy="1851969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538937" y="3911811"/>
            <a:ext cx="9716810" cy="12491339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542126" y="16573229"/>
            <a:ext cx="2391732" cy="8314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18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3646063" y="16573229"/>
            <a:ext cx="3507874" cy="8314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18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7864015" y="16573229"/>
            <a:ext cx="2391732" cy="8314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18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1080135" rtl="0" eaLnBrk="1" fontAlgn="auto" latinLnBrk="0" hangingPunct="1">
        <a:lnSpc>
          <a:spcPct val="100000"/>
        </a:lnSpc>
        <a:spcBef>
          <a:spcPct val="0"/>
        </a:spcBef>
        <a:buNone/>
        <a:defRPr sz="4250" b="0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69875" indent="-269875" algn="l" defTabSz="1080135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2125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810260" indent="-269875" algn="l" defTabSz="1080135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901190" algn="l"/>
          <a:tab pos="1901190" algn="l"/>
          <a:tab pos="1901190" algn="l"/>
          <a:tab pos="1901190" algn="l"/>
        </a:tabLst>
        <a:defRPr sz="189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350010" indent="-269875" algn="l" defTabSz="1080135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89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889760" indent="-269875" algn="l" defTabSz="1080135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655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430145" indent="-269875" algn="l" defTabSz="1080135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655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969895" indent="-269875" algn="l" defTabSz="1080135" rtl="0" eaLnBrk="1" latinLnBrk="0" hangingPunct="1">
        <a:lnSpc>
          <a:spcPct val="90000"/>
        </a:lnSpc>
        <a:spcBef>
          <a:spcPts val="590"/>
        </a:spcBef>
        <a:buFont typeface="Arial" panose="020B0604020202020204" pitchFamily="34" charset="0"/>
        <a:buChar char="•"/>
        <a:defRPr sz="2125" kern="1200">
          <a:solidFill>
            <a:schemeClr val="tx1"/>
          </a:solidFill>
          <a:latin typeface="+mn-lt"/>
          <a:ea typeface="+mn-ea"/>
          <a:cs typeface="+mn-cs"/>
        </a:defRPr>
      </a:lvl6pPr>
      <a:lvl7pPr marL="3510280" indent="-269875" algn="l" defTabSz="1080135" rtl="0" eaLnBrk="1" latinLnBrk="0" hangingPunct="1">
        <a:lnSpc>
          <a:spcPct val="90000"/>
        </a:lnSpc>
        <a:spcBef>
          <a:spcPts val="590"/>
        </a:spcBef>
        <a:buFont typeface="Arial" panose="020B0604020202020204" pitchFamily="34" charset="0"/>
        <a:buChar char="•"/>
        <a:defRPr sz="2125" kern="1200">
          <a:solidFill>
            <a:schemeClr val="tx1"/>
          </a:solidFill>
          <a:latin typeface="+mn-lt"/>
          <a:ea typeface="+mn-ea"/>
          <a:cs typeface="+mn-cs"/>
        </a:defRPr>
      </a:lvl7pPr>
      <a:lvl8pPr marL="4050030" indent="-269875" algn="l" defTabSz="1080135" rtl="0" eaLnBrk="1" latinLnBrk="0" hangingPunct="1">
        <a:lnSpc>
          <a:spcPct val="90000"/>
        </a:lnSpc>
        <a:spcBef>
          <a:spcPts val="590"/>
        </a:spcBef>
        <a:buFont typeface="Arial" panose="020B0604020202020204" pitchFamily="34" charset="0"/>
        <a:buChar char="•"/>
        <a:defRPr sz="2125" kern="1200">
          <a:solidFill>
            <a:schemeClr val="tx1"/>
          </a:solidFill>
          <a:latin typeface="+mn-lt"/>
          <a:ea typeface="+mn-ea"/>
          <a:cs typeface="+mn-cs"/>
        </a:defRPr>
      </a:lvl8pPr>
      <a:lvl9pPr marL="4589780" indent="-269875" algn="l" defTabSz="1080135" rtl="0" eaLnBrk="1" latinLnBrk="0" hangingPunct="1">
        <a:lnSpc>
          <a:spcPct val="90000"/>
        </a:lnSpc>
        <a:spcBef>
          <a:spcPts val="590"/>
        </a:spcBef>
        <a:buFont typeface="Arial" panose="020B0604020202020204" pitchFamily="34" charset="0"/>
        <a:buChar char="•"/>
        <a:defRPr sz="212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080135" rtl="0" eaLnBrk="1" latinLnBrk="0" hangingPunct="1">
        <a:defRPr sz="2125" kern="1200">
          <a:solidFill>
            <a:schemeClr val="tx1"/>
          </a:solidFill>
          <a:latin typeface="+mn-lt"/>
          <a:ea typeface="+mn-ea"/>
          <a:cs typeface="+mn-cs"/>
        </a:defRPr>
      </a:lvl1pPr>
      <a:lvl2pPr marL="539750" algn="l" defTabSz="1080135" rtl="0" eaLnBrk="1" latinLnBrk="0" hangingPunct="1">
        <a:defRPr sz="2125" kern="1200">
          <a:solidFill>
            <a:schemeClr val="tx1"/>
          </a:solidFill>
          <a:latin typeface="+mn-lt"/>
          <a:ea typeface="+mn-ea"/>
          <a:cs typeface="+mn-cs"/>
        </a:defRPr>
      </a:lvl2pPr>
      <a:lvl3pPr marL="1080135" algn="l" defTabSz="1080135" rtl="0" eaLnBrk="1" latinLnBrk="0" hangingPunct="1">
        <a:defRPr sz="2125" kern="1200">
          <a:solidFill>
            <a:schemeClr val="tx1"/>
          </a:solidFill>
          <a:latin typeface="+mn-lt"/>
          <a:ea typeface="+mn-ea"/>
          <a:cs typeface="+mn-cs"/>
        </a:defRPr>
      </a:lvl3pPr>
      <a:lvl4pPr marL="1619885" algn="l" defTabSz="1080135" rtl="0" eaLnBrk="1" latinLnBrk="0" hangingPunct="1">
        <a:defRPr sz="2125" kern="1200">
          <a:solidFill>
            <a:schemeClr val="tx1"/>
          </a:solidFill>
          <a:latin typeface="+mn-lt"/>
          <a:ea typeface="+mn-ea"/>
          <a:cs typeface="+mn-cs"/>
        </a:defRPr>
      </a:lvl4pPr>
      <a:lvl5pPr marL="2160270" algn="l" defTabSz="1080135" rtl="0" eaLnBrk="1" latinLnBrk="0" hangingPunct="1">
        <a:defRPr sz="2125" kern="1200">
          <a:solidFill>
            <a:schemeClr val="tx1"/>
          </a:solidFill>
          <a:latin typeface="+mn-lt"/>
          <a:ea typeface="+mn-ea"/>
          <a:cs typeface="+mn-cs"/>
        </a:defRPr>
      </a:lvl5pPr>
      <a:lvl6pPr marL="2700020" algn="l" defTabSz="1080135" rtl="0" eaLnBrk="1" latinLnBrk="0" hangingPunct="1">
        <a:defRPr sz="2125" kern="1200">
          <a:solidFill>
            <a:schemeClr val="tx1"/>
          </a:solidFill>
          <a:latin typeface="+mn-lt"/>
          <a:ea typeface="+mn-ea"/>
          <a:cs typeface="+mn-cs"/>
        </a:defRPr>
      </a:lvl6pPr>
      <a:lvl7pPr marL="3239770" algn="l" defTabSz="1080135" rtl="0" eaLnBrk="1" latinLnBrk="0" hangingPunct="1">
        <a:defRPr sz="2125" kern="1200">
          <a:solidFill>
            <a:schemeClr val="tx1"/>
          </a:solidFill>
          <a:latin typeface="+mn-lt"/>
          <a:ea typeface="+mn-ea"/>
          <a:cs typeface="+mn-cs"/>
        </a:defRPr>
      </a:lvl7pPr>
      <a:lvl8pPr marL="3780155" algn="l" defTabSz="1080135" rtl="0" eaLnBrk="1" latinLnBrk="0" hangingPunct="1">
        <a:defRPr sz="2125" kern="1200">
          <a:solidFill>
            <a:schemeClr val="tx1"/>
          </a:solidFill>
          <a:latin typeface="+mn-lt"/>
          <a:ea typeface="+mn-ea"/>
          <a:cs typeface="+mn-cs"/>
        </a:defRPr>
      </a:lvl8pPr>
      <a:lvl9pPr marL="4319905" algn="l" defTabSz="1080135" rtl="0" eaLnBrk="1" latinLnBrk="0" hangingPunct="1">
        <a:defRPr sz="212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62.xml"/><Relationship Id="rId1" Type="http://schemas.openxmlformats.org/officeDocument/2006/relationships/tags" Target="../tags/tag6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4294967295"/>
            <p:custDataLst>
              <p:tags r:id="rId1"/>
            </p:custDataLst>
          </p:nvPr>
        </p:nvSpPr>
        <p:spPr>
          <a:xfrm>
            <a:off x="755224" y="7597362"/>
            <a:ext cx="8680393" cy="3864567"/>
          </a:xfrm>
        </p:spPr>
        <p:txBody>
          <a:bodyPr/>
          <a:p>
            <a:endParaRPr lang="zh-CN" altLang="en-US"/>
          </a:p>
        </p:txBody>
      </p:sp>
    </p:spTree>
    <p:custDataLst>
      <p:tags r:id="rId2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SHOW_EDIT_AREA_INDICATION" val="1"/>
  <p:tag name="KSO_WM_UNIT_VALUE" val="111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05081_1*b*1"/>
  <p:tag name="KSO_WM_TEMPLATE_CATEGORY" val="custom"/>
  <p:tag name="KSO_WM_TEMPLATE_INDEX" val="20205081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WPS 演示</Application>
  <PresentationFormat>宽屏</PresentationFormat>
  <Paragraphs>0</Paragraphs>
  <Slides>1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9" baseType="lpstr">
      <vt:lpstr>Arial</vt:lpstr>
      <vt:lpstr>宋体</vt:lpstr>
      <vt:lpstr>Wingdings</vt:lpstr>
      <vt:lpstr>Wingdings</vt:lpstr>
      <vt:lpstr>微软雅黑</vt:lpstr>
      <vt:lpstr>Arial Unicode MS</vt:lpstr>
      <vt:lpstr>Calibri</vt:lpstr>
      <vt:lpstr>WPS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Ken</cp:lastModifiedBy>
  <cp:revision>156</cp:revision>
  <dcterms:created xsi:type="dcterms:W3CDTF">2019-06-19T02:08:00Z</dcterms:created>
  <dcterms:modified xsi:type="dcterms:W3CDTF">2025-07-24T01:29:05Z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2052-12.1.0.21541</vt:lpwstr>
  </property>
  <property fmtid="{D5CDD505-2E9C-101B-9397-08002B2CF9AE}" pid="3" name="ICV">
    <vt:lpwstr>BBE9640F9BAB44E38F87B01CD5C1FBC5_11</vt:lpwstr>
  </property>
</Properties>
</file>