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9" r:id="rId3"/>
  </p:sldIdLst>
  <p:sldSz cx="18719800" cy="33281620"/>
  <p:notesSz cx="6858000" cy="9144000"/>
  <p:defaultTextStyle>
    <a:defPPr>
      <a:defRPr lang="zh-CN"/>
    </a:defPPr>
    <a:lvl1pPr marL="0" lvl="0" indent="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1pPr>
    <a:lvl2pPr marL="1247775" lvl="1" indent="-790575"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2pPr>
    <a:lvl3pPr marL="2495550" lvl="2" indent="-158115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3pPr>
    <a:lvl4pPr marL="3743325" lvl="3" indent="-2371725"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4pPr>
    <a:lvl5pPr marL="4991100" lvl="4" indent="-316230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316230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316230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316230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3162300" algn="l" defTabSz="2495550" rtl="0" eaLnBrk="0" fontAlgn="base" latinLnBrk="0" hangingPunct="0">
      <a:lnSpc>
        <a:spcPct val="100000"/>
      </a:lnSpc>
      <a:spcBef>
        <a:spcPct val="0"/>
      </a:spcBef>
      <a:spcAft>
        <a:spcPct val="0"/>
      </a:spcAft>
      <a:buFont typeface="Arial" panose="020B0604020202020204" pitchFamily="34" charset="0"/>
      <a:buNone/>
      <a:defRPr sz="4900"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0476" userDrawn="1">
          <p15:clr>
            <a:srgbClr val="A4A3A4"/>
          </p15:clr>
        </p15:guide>
        <p15:guide id="2" pos="59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p:restoredTop sz="94737"/>
  </p:normalViewPr>
  <p:slideViewPr>
    <p:cSldViewPr snapToGrid="0" showGuides="1">
      <p:cViewPr>
        <p:scale>
          <a:sx n="30" d="100"/>
          <a:sy n="30" d="100"/>
        </p:scale>
        <p:origin x="3120" y="48"/>
      </p:cViewPr>
      <p:guideLst>
        <p:guide orient="horz" pos="10476"/>
        <p:guide pos="592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3"/>
            </p:custDataLst>
          </p:nvPr>
        </p:nvSpPr>
        <p:spPr>
          <a:xfrm>
            <a:off x="934148" y="2952543"/>
            <a:ext cx="16842293" cy="3424251"/>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4"/>
            </p:custDataLst>
          </p:nvPr>
        </p:nvSpPr>
        <p:spPr>
          <a:xfrm>
            <a:off x="934148" y="7232856"/>
            <a:ext cx="16842293" cy="23096221"/>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840658" y="11635464"/>
            <a:ext cx="15045855" cy="5363495"/>
          </a:xfrm>
        </p:spPr>
        <p:txBody>
          <a:bodyPr vert="horz" lIns="90000" tIns="46800" rIns="90000" bIns="46800" rtlCol="0" anchor="t" anchorCtr="0">
            <a:normAutofit/>
          </a:bodyPr>
          <a:lstStyle>
            <a:lvl1pPr algn="ctr">
              <a:defRPr sz="9215"/>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840658" y="17278489"/>
            <a:ext cx="15045855" cy="2445893"/>
          </a:xfrm>
        </p:spPr>
        <p:txBody>
          <a:bodyPr lIns="90000" tIns="46800" rIns="90000" bIns="46800">
            <a:normAutofit/>
          </a:bodyPr>
          <a:lstStyle>
            <a:lvl1pPr algn="ctr">
              <a:lnSpc>
                <a:spcPct val="110000"/>
              </a:lnSpc>
              <a:buNone/>
              <a:defRPr sz="3685"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63DB197-84B0-484E-9C0F-88358ECCB79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077DA78-E013-4A8C-AD75-63A150561B10}"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63DB197-84B0-484E-9C0F-88358ECCB79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077DA78-E013-4A8C-AD75-63A150561B10}"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056708" y="18676143"/>
            <a:ext cx="11928345" cy="3721252"/>
          </a:xfrm>
        </p:spPr>
        <p:txBody>
          <a:bodyPr lIns="90000" tIns="46800" rIns="90000" bIns="46800" anchor="b" anchorCtr="0">
            <a:normAutofit/>
          </a:bodyPr>
          <a:lstStyle>
            <a:lvl1pPr>
              <a:defRPr sz="6755"/>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3056708" y="22397395"/>
            <a:ext cx="11928345" cy="4210431"/>
          </a:xfrm>
        </p:spPr>
        <p:txBody>
          <a:bodyPr lIns="90000" tIns="46800" rIns="90000" bIns="46800">
            <a:normAutofit/>
          </a:bodyPr>
          <a:lstStyle>
            <a:lvl1pPr marL="0" indent="0">
              <a:buNone/>
              <a:defRPr sz="2765">
                <a:solidFill>
                  <a:schemeClr val="tx1">
                    <a:lumMod val="65000"/>
                    <a:lumOff val="35000"/>
                  </a:schemeClr>
                </a:solidFill>
              </a:defRPr>
            </a:lvl1pPr>
            <a:lvl2pPr marL="702310" indent="0">
              <a:buNone/>
              <a:defRPr sz="2455">
                <a:solidFill>
                  <a:schemeClr val="tx1">
                    <a:tint val="75000"/>
                  </a:schemeClr>
                </a:solidFill>
              </a:defRPr>
            </a:lvl2pPr>
            <a:lvl3pPr marL="1403985" indent="0">
              <a:buNone/>
              <a:defRPr sz="2455">
                <a:solidFill>
                  <a:schemeClr val="tx1">
                    <a:tint val="75000"/>
                  </a:schemeClr>
                </a:solidFill>
              </a:defRPr>
            </a:lvl3pPr>
            <a:lvl4pPr marL="2106295" indent="0">
              <a:buNone/>
              <a:defRPr sz="2455">
                <a:solidFill>
                  <a:schemeClr val="tx1">
                    <a:tint val="75000"/>
                  </a:schemeClr>
                </a:solidFill>
              </a:defRPr>
            </a:lvl4pPr>
            <a:lvl5pPr marL="2807970" indent="0">
              <a:buNone/>
              <a:defRPr sz="2455">
                <a:solidFill>
                  <a:schemeClr val="tx1">
                    <a:tint val="75000"/>
                  </a:schemeClr>
                </a:solidFill>
              </a:defRPr>
            </a:lvl5pPr>
            <a:lvl6pPr marL="3510280" indent="0">
              <a:buNone/>
              <a:defRPr sz="2455">
                <a:solidFill>
                  <a:schemeClr val="tx1">
                    <a:tint val="75000"/>
                  </a:schemeClr>
                </a:solidFill>
              </a:defRPr>
            </a:lvl6pPr>
            <a:lvl7pPr marL="4211955" indent="0">
              <a:buNone/>
              <a:defRPr sz="2455">
                <a:solidFill>
                  <a:schemeClr val="tx1">
                    <a:tint val="75000"/>
                  </a:schemeClr>
                </a:solidFill>
              </a:defRPr>
            </a:lvl7pPr>
            <a:lvl8pPr marL="4914265" indent="0">
              <a:buNone/>
              <a:defRPr sz="2455">
                <a:solidFill>
                  <a:schemeClr val="tx1">
                    <a:tint val="75000"/>
                  </a:schemeClr>
                </a:solidFill>
              </a:defRPr>
            </a:lvl8pPr>
            <a:lvl9pPr marL="5615940" indent="0">
              <a:buNone/>
              <a:defRPr sz="2455">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34148" y="2952543"/>
            <a:ext cx="16842293" cy="3424251"/>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934148" y="7285268"/>
            <a:ext cx="7948545" cy="23043809"/>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9844478" y="7285268"/>
            <a:ext cx="7948545" cy="23043809"/>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34148" y="2952543"/>
            <a:ext cx="16842293" cy="3424251"/>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934148" y="6813560"/>
            <a:ext cx="8202810" cy="2009127"/>
          </a:xfrm>
        </p:spPr>
        <p:txBody>
          <a:bodyPr lIns="101600" tIns="38100" rIns="76200" bIns="38100" anchor="t" anchorCtr="0">
            <a:normAutofit/>
          </a:bodyPr>
          <a:lstStyle>
            <a:lvl1pPr marL="0" indent="0">
              <a:lnSpc>
                <a:spcPct val="100000"/>
              </a:lnSpc>
              <a:buNone/>
              <a:defRPr sz="3070" b="1" spc="200">
                <a:solidFill>
                  <a:schemeClr val="tx1">
                    <a:lumMod val="75000"/>
                    <a:lumOff val="25000"/>
                  </a:schemeClr>
                </a:solidFill>
              </a:defRPr>
            </a:lvl1pPr>
            <a:lvl2pPr marL="702310" indent="0">
              <a:buNone/>
              <a:defRPr sz="3070" b="1"/>
            </a:lvl2pPr>
            <a:lvl3pPr marL="1403985" indent="0">
              <a:buNone/>
              <a:defRPr sz="2765" b="1"/>
            </a:lvl3pPr>
            <a:lvl4pPr marL="2106295" indent="0">
              <a:buNone/>
              <a:defRPr sz="2455" b="1"/>
            </a:lvl4pPr>
            <a:lvl5pPr marL="2807970" indent="0">
              <a:buNone/>
              <a:defRPr sz="2455" b="1"/>
            </a:lvl5pPr>
            <a:lvl6pPr marL="3510280" indent="0">
              <a:buNone/>
              <a:defRPr sz="2455" b="1"/>
            </a:lvl6pPr>
            <a:lvl7pPr marL="4211955" indent="0">
              <a:buNone/>
              <a:defRPr sz="2455" b="1"/>
            </a:lvl7pPr>
            <a:lvl8pPr marL="4914265" indent="0">
              <a:buNone/>
              <a:defRPr sz="2455" b="1"/>
            </a:lvl8pPr>
            <a:lvl9pPr marL="5615940" indent="0">
              <a:buNone/>
              <a:defRPr sz="2455"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934148" y="8997393"/>
            <a:ext cx="8202810" cy="21331684"/>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9574474" y="6813560"/>
            <a:ext cx="8202810" cy="2009127"/>
          </a:xfrm>
        </p:spPr>
        <p:txBody>
          <a:bodyPr vert="horz" lIns="101600" tIns="38100" rIns="76200" bIns="38100" rtlCol="0" anchor="t" anchorCtr="0">
            <a:normAutofit/>
          </a:bodyPr>
          <a:lstStyle>
            <a:lvl1pPr marL="0" indent="0">
              <a:lnSpc>
                <a:spcPct val="100000"/>
              </a:lnSpc>
              <a:buNone/>
              <a:defRPr sz="3070" b="1" spc="200">
                <a:solidFill>
                  <a:schemeClr val="tx1">
                    <a:lumMod val="75000"/>
                    <a:lumOff val="25000"/>
                  </a:schemeClr>
                </a:solidFill>
              </a:defRPr>
            </a:lvl1pPr>
            <a:lvl2pPr marL="702310" indent="0">
              <a:buNone/>
              <a:defRPr sz="3070" b="1"/>
            </a:lvl2pPr>
            <a:lvl3pPr marL="1403985" indent="0">
              <a:buNone/>
              <a:defRPr sz="2765" b="1"/>
            </a:lvl3pPr>
            <a:lvl4pPr marL="2106295" indent="0">
              <a:buNone/>
              <a:defRPr sz="2455" b="1"/>
            </a:lvl4pPr>
            <a:lvl5pPr marL="2807970" indent="0">
              <a:buNone/>
              <a:defRPr sz="2455" b="1"/>
            </a:lvl5pPr>
            <a:lvl6pPr marL="3510280" indent="0">
              <a:buNone/>
              <a:defRPr sz="2455" b="1"/>
            </a:lvl6pPr>
            <a:lvl7pPr marL="4211955" indent="0">
              <a:buNone/>
              <a:defRPr sz="2455" b="1"/>
            </a:lvl7pPr>
            <a:lvl8pPr marL="4914265" indent="0">
              <a:buNone/>
              <a:defRPr sz="2455" b="1"/>
            </a:lvl8pPr>
            <a:lvl9pPr marL="5615940" indent="0">
              <a:buNone/>
              <a:defRPr sz="2455"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9574474" y="8997393"/>
            <a:ext cx="8202810" cy="21331684"/>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34148" y="2952543"/>
            <a:ext cx="16842293" cy="3424251"/>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934148" y="7547328"/>
            <a:ext cx="8034954" cy="22362453"/>
          </a:xfrm>
        </p:spPr>
        <p:txBody>
          <a:bodyPr vert="horz" lIns="90000" tIns="46800" rIns="90000" bIns="46800" rtlCol="0">
            <a:normAutofit/>
          </a:bodyPr>
          <a:lstStyle>
            <a:lvl1pPr>
              <a:buNone/>
              <a:defRPr sz="2455"/>
            </a:lvl1pPr>
          </a:lstStyle>
          <a:p>
            <a:pPr lvl="0"/>
            <a:endParaRPr lang="zh-CN" altLang="en-US"/>
          </a:p>
        </p:txBody>
      </p:sp>
      <p:sp>
        <p:nvSpPr>
          <p:cNvPr id="4" name="文本占位符 3"/>
          <p:cNvSpPr>
            <a:spLocks noGrp="1"/>
          </p:cNvSpPr>
          <p:nvPr>
            <p:ph type="body" sz="half" idx="2"/>
            <p:custDataLst>
              <p:tags r:id="rId3"/>
            </p:custDataLst>
          </p:nvPr>
        </p:nvSpPr>
        <p:spPr>
          <a:xfrm>
            <a:off x="9750510" y="7547328"/>
            <a:ext cx="8025930" cy="22362453"/>
          </a:xfrm>
        </p:spPr>
        <p:txBody>
          <a:bodyPr vert="horz" lIns="90000" tIns="46800" rIns="90000" bIns="46800" rtlCol="0">
            <a:normAutofit/>
          </a:bodyPr>
          <a:lstStyle>
            <a:lvl1pPr>
              <a:buNone/>
              <a:defRPr sz="2455"/>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5714683" y="4437549"/>
            <a:ext cx="1602975" cy="24406521"/>
          </a:xfrm>
        </p:spPr>
        <p:txBody>
          <a:bodyPr vert="eaVert" lIns="90000" tIns="46800" rIns="90000" bIns="46800" rtlCol="0" anchor="ctr" anchorCtr="0">
            <a:normAutofit/>
          </a:bodyPr>
          <a:lstStyle>
            <a:lvl1pPr>
              <a:buNone/>
              <a:defRPr sz="43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1403985" y="4437549"/>
            <a:ext cx="14078543" cy="24406521"/>
          </a:xfrm>
        </p:spPr>
        <p:txBody>
          <a:bodyPr vert="eaVert" lIns="46800" tIns="46800" rIns="46800" bIns="46800"/>
          <a:lstStyle>
            <a:lvl1pPr marL="351155" indent="-351155">
              <a:spcAft>
                <a:spcPts val="1000"/>
              </a:spcAft>
              <a:defRPr spc="300"/>
            </a:lvl1pPr>
            <a:lvl2pPr marL="1052830" indent="-351155">
              <a:defRPr spc="300"/>
            </a:lvl2pPr>
            <a:lvl3pPr marL="1755140" indent="-351155">
              <a:defRPr spc="300"/>
            </a:lvl3pPr>
            <a:lvl4pPr marL="2456815" indent="-351155">
              <a:defRPr spc="300"/>
            </a:lvl4pPr>
            <a:lvl5pPr marL="3159125" indent="-351155">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934148" y="3756193"/>
            <a:ext cx="16847820" cy="26607825"/>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57.xml"/><Relationship Id="rId17" Type="http://schemas.openxmlformats.org/officeDocument/2006/relationships/tags" Target="../tags/tag56.xml"/><Relationship Id="rId16" Type="http://schemas.openxmlformats.org/officeDocument/2006/relationships/tags" Target="../tags/tag55.xml"/><Relationship Id="rId15" Type="http://schemas.openxmlformats.org/officeDocument/2006/relationships/tags" Target="../tags/tag54.xml"/><Relationship Id="rId14" Type="http://schemas.openxmlformats.org/officeDocument/2006/relationships/tags" Target="../tags/tag53.xml"/><Relationship Id="rId13" Type="http://schemas.openxmlformats.org/officeDocument/2006/relationships/tags" Target="../tags/tag52.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934148" y="2952543"/>
            <a:ext cx="16842293" cy="3424251"/>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934148" y="7232856"/>
            <a:ext cx="16842293" cy="2309622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939675" y="30643549"/>
            <a:ext cx="4145625" cy="1537419"/>
          </a:xfrm>
          <a:prstGeom prst="rect">
            <a:avLst/>
          </a:prstGeom>
        </p:spPr>
        <p:txBody>
          <a:bodyPr vert="horz" lIns="91440" tIns="45720" rIns="91440" bIns="45720" rtlCol="0" anchor="ctr">
            <a:normAutofit/>
          </a:bodyPr>
          <a:lstStyle>
            <a:lvl1pPr algn="l">
              <a:defRPr sz="1535"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6319775" y="30643549"/>
            <a:ext cx="6080250" cy="1537419"/>
          </a:xfrm>
          <a:prstGeom prst="rect">
            <a:avLst/>
          </a:prstGeom>
        </p:spPr>
        <p:txBody>
          <a:bodyPr vert="horz" lIns="91440" tIns="45720" rIns="91440" bIns="45720" rtlCol="0" anchor="ctr">
            <a:normAutofit/>
          </a:bodyPr>
          <a:lstStyle>
            <a:lvl1pPr algn="ctr">
              <a:defRPr sz="1535"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13630815" y="30643549"/>
            <a:ext cx="4145625" cy="1537419"/>
          </a:xfrm>
          <a:prstGeom prst="rect">
            <a:avLst/>
          </a:prstGeom>
        </p:spPr>
        <p:txBody>
          <a:bodyPr vert="horz" lIns="91440" tIns="45720" rIns="91440" bIns="45720" rtlCol="0" anchor="ctr">
            <a:normAutofit/>
          </a:bodyPr>
          <a:lstStyle>
            <a:lvl1pPr algn="r">
              <a:defRPr sz="1535"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1403985" rtl="0" eaLnBrk="1" fontAlgn="auto" latinLnBrk="0" hangingPunct="1">
        <a:lnSpc>
          <a:spcPct val="100000"/>
        </a:lnSpc>
        <a:spcBef>
          <a:spcPct val="0"/>
        </a:spcBef>
        <a:buNone/>
        <a:defRPr sz="5530" b="0" u="none" strike="noStrike" kern="1200" cap="none" spc="300" normalizeH="0" baseline="0">
          <a:solidFill>
            <a:schemeClr val="tx1">
              <a:lumMod val="85000"/>
              <a:lumOff val="15000"/>
            </a:schemeClr>
          </a:solidFill>
          <a:uFillTx/>
          <a:latin typeface="+mj-ea"/>
          <a:ea typeface="+mj-ea"/>
          <a:cs typeface="+mj-cs"/>
        </a:defRPr>
      </a:lvl1pPr>
    </p:titleStyle>
    <p:bodyStyle>
      <a:lvl1pPr marL="351155" indent="-351155" algn="l" defTabSz="1403985" rtl="0" eaLnBrk="1" fontAlgn="auto" latinLnBrk="0" hangingPunct="1">
        <a:lnSpc>
          <a:spcPct val="130000"/>
        </a:lnSpc>
        <a:spcBef>
          <a:spcPts val="0"/>
        </a:spcBef>
        <a:spcAft>
          <a:spcPts val="1000"/>
        </a:spcAft>
        <a:buFont typeface="Arial" panose="020B0604020202020204" pitchFamily="34" charset="0"/>
        <a:buChar char="●"/>
        <a:defRPr sz="2765" u="none" strike="noStrike" kern="1200" cap="none" spc="150" normalizeH="0" baseline="0">
          <a:solidFill>
            <a:schemeClr val="tx1">
              <a:lumMod val="65000"/>
              <a:lumOff val="35000"/>
            </a:schemeClr>
          </a:solidFill>
          <a:uFillTx/>
          <a:latin typeface="+mn-lt"/>
          <a:ea typeface="+mn-ea"/>
          <a:cs typeface="+mn-cs"/>
        </a:defRPr>
      </a:lvl1pPr>
      <a:lvl2pPr marL="1052830" indent="-351155" algn="l" defTabSz="1403985" rtl="0" eaLnBrk="1" fontAlgn="auto" latinLnBrk="0" hangingPunct="1">
        <a:lnSpc>
          <a:spcPct val="120000"/>
        </a:lnSpc>
        <a:spcBef>
          <a:spcPts val="0"/>
        </a:spcBef>
        <a:spcAft>
          <a:spcPts val="600"/>
        </a:spcAft>
        <a:buFont typeface="Arial" panose="020B0604020202020204" pitchFamily="34" charset="0"/>
        <a:buChar char="●"/>
        <a:tabLst>
          <a:tab pos="2471420" algn="l"/>
          <a:tab pos="2471420" algn="l"/>
          <a:tab pos="2471420" algn="l"/>
          <a:tab pos="2471420" algn="l"/>
        </a:tabLst>
        <a:defRPr sz="2455" u="none" strike="noStrike" kern="1200" cap="none" spc="150" normalizeH="0" baseline="0">
          <a:solidFill>
            <a:schemeClr val="tx1">
              <a:lumMod val="65000"/>
              <a:lumOff val="35000"/>
            </a:schemeClr>
          </a:solidFill>
          <a:uFillTx/>
          <a:latin typeface="+mn-lt"/>
          <a:ea typeface="+mn-ea"/>
          <a:cs typeface="+mn-cs"/>
        </a:defRPr>
      </a:lvl2pPr>
      <a:lvl3pPr marL="1755140" indent="-351155" algn="l" defTabSz="1403985" rtl="0" eaLnBrk="1" fontAlgn="auto" latinLnBrk="0" hangingPunct="1">
        <a:lnSpc>
          <a:spcPct val="120000"/>
        </a:lnSpc>
        <a:spcBef>
          <a:spcPts val="0"/>
        </a:spcBef>
        <a:spcAft>
          <a:spcPts val="600"/>
        </a:spcAft>
        <a:buFont typeface="Arial" panose="020B0604020202020204" pitchFamily="34" charset="0"/>
        <a:buChar char="●"/>
        <a:defRPr sz="2455" u="none" strike="noStrike" kern="1200" cap="none" spc="150" normalizeH="0" baseline="0">
          <a:solidFill>
            <a:schemeClr val="tx1">
              <a:lumMod val="65000"/>
              <a:lumOff val="35000"/>
            </a:schemeClr>
          </a:solidFill>
          <a:uFillTx/>
          <a:latin typeface="+mn-lt"/>
          <a:ea typeface="+mn-ea"/>
          <a:cs typeface="+mn-cs"/>
        </a:defRPr>
      </a:lvl3pPr>
      <a:lvl4pPr marL="2456815" indent="-351155" algn="l" defTabSz="1403985" rtl="0" eaLnBrk="1" fontAlgn="auto" latinLnBrk="0" hangingPunct="1">
        <a:lnSpc>
          <a:spcPct val="120000"/>
        </a:lnSpc>
        <a:spcBef>
          <a:spcPts val="0"/>
        </a:spcBef>
        <a:spcAft>
          <a:spcPts val="300"/>
        </a:spcAft>
        <a:buFont typeface="Wingdings" panose="05000000000000000000" charset="0"/>
        <a:buChar char=""/>
        <a:defRPr sz="2150" u="none" strike="noStrike" kern="1200" cap="none" spc="150" normalizeH="0" baseline="0">
          <a:solidFill>
            <a:schemeClr val="tx1">
              <a:lumMod val="65000"/>
              <a:lumOff val="35000"/>
            </a:schemeClr>
          </a:solidFill>
          <a:uFillTx/>
          <a:latin typeface="+mn-lt"/>
          <a:ea typeface="+mn-ea"/>
          <a:cs typeface="+mn-cs"/>
        </a:defRPr>
      </a:lvl4pPr>
      <a:lvl5pPr marL="3159125" indent="-351155" algn="l" defTabSz="1403985" rtl="0" eaLnBrk="1" fontAlgn="auto" latinLnBrk="0" hangingPunct="1">
        <a:lnSpc>
          <a:spcPct val="120000"/>
        </a:lnSpc>
        <a:spcBef>
          <a:spcPts val="0"/>
        </a:spcBef>
        <a:spcAft>
          <a:spcPts val="300"/>
        </a:spcAft>
        <a:buFont typeface="Arial" panose="020B0604020202020204" pitchFamily="34" charset="0"/>
        <a:buChar char="•"/>
        <a:defRPr sz="2150" u="none" strike="noStrike" kern="1200" cap="none" spc="150" normalizeH="0" baseline="0">
          <a:solidFill>
            <a:schemeClr val="tx1">
              <a:lumMod val="65000"/>
              <a:lumOff val="35000"/>
            </a:schemeClr>
          </a:solidFill>
          <a:uFillTx/>
          <a:latin typeface="+mn-lt"/>
          <a:ea typeface="+mn-ea"/>
          <a:cs typeface="+mn-cs"/>
        </a:defRPr>
      </a:lvl5pPr>
      <a:lvl6pPr marL="3860800" indent="-351155" algn="l" defTabSz="1403985" rtl="0" eaLnBrk="1" latinLnBrk="0" hangingPunct="1">
        <a:lnSpc>
          <a:spcPct val="90000"/>
        </a:lnSpc>
        <a:spcBef>
          <a:spcPct val="154000"/>
        </a:spcBef>
        <a:buFont typeface="Arial" panose="020B0604020202020204" pitchFamily="34" charset="0"/>
        <a:buChar char="•"/>
        <a:defRPr sz="2765" kern="1200">
          <a:solidFill>
            <a:schemeClr val="tx1"/>
          </a:solidFill>
          <a:latin typeface="+mn-lt"/>
          <a:ea typeface="+mn-ea"/>
          <a:cs typeface="+mn-cs"/>
        </a:defRPr>
      </a:lvl6pPr>
      <a:lvl7pPr marL="4563110" indent="-351155" algn="l" defTabSz="1403985" rtl="0" eaLnBrk="1" latinLnBrk="0" hangingPunct="1">
        <a:lnSpc>
          <a:spcPct val="90000"/>
        </a:lnSpc>
        <a:spcBef>
          <a:spcPct val="154000"/>
        </a:spcBef>
        <a:buFont typeface="Arial" panose="020B0604020202020204" pitchFamily="34" charset="0"/>
        <a:buChar char="•"/>
        <a:defRPr sz="2765" kern="1200">
          <a:solidFill>
            <a:schemeClr val="tx1"/>
          </a:solidFill>
          <a:latin typeface="+mn-lt"/>
          <a:ea typeface="+mn-ea"/>
          <a:cs typeface="+mn-cs"/>
        </a:defRPr>
      </a:lvl7pPr>
      <a:lvl8pPr marL="5264785" indent="-351155" algn="l" defTabSz="1403985" rtl="0" eaLnBrk="1" latinLnBrk="0" hangingPunct="1">
        <a:lnSpc>
          <a:spcPct val="90000"/>
        </a:lnSpc>
        <a:spcBef>
          <a:spcPct val="154000"/>
        </a:spcBef>
        <a:buFont typeface="Arial" panose="020B0604020202020204" pitchFamily="34" charset="0"/>
        <a:buChar char="•"/>
        <a:defRPr sz="2765" kern="1200">
          <a:solidFill>
            <a:schemeClr val="tx1"/>
          </a:solidFill>
          <a:latin typeface="+mn-lt"/>
          <a:ea typeface="+mn-ea"/>
          <a:cs typeface="+mn-cs"/>
        </a:defRPr>
      </a:lvl8pPr>
      <a:lvl9pPr marL="5967095" indent="-351155" algn="l" defTabSz="1403985" rtl="0" eaLnBrk="1" latinLnBrk="0" hangingPunct="1">
        <a:lnSpc>
          <a:spcPct val="90000"/>
        </a:lnSpc>
        <a:spcBef>
          <a:spcPct val="154000"/>
        </a:spcBef>
        <a:buFont typeface="Arial" panose="020B0604020202020204" pitchFamily="34" charset="0"/>
        <a:buChar char="•"/>
        <a:defRPr sz="2765" kern="1200">
          <a:solidFill>
            <a:schemeClr val="tx1"/>
          </a:solidFill>
          <a:latin typeface="+mn-lt"/>
          <a:ea typeface="+mn-ea"/>
          <a:cs typeface="+mn-cs"/>
        </a:defRPr>
      </a:lvl9pPr>
    </p:bodyStyle>
    <p:otherStyle>
      <a:defPPr>
        <a:defRPr lang="zh-CN"/>
      </a:defPPr>
      <a:lvl1pPr marL="0" algn="l" defTabSz="1403985" rtl="0" eaLnBrk="1" latinLnBrk="0" hangingPunct="1">
        <a:defRPr sz="2765" kern="1200">
          <a:solidFill>
            <a:schemeClr val="tx1"/>
          </a:solidFill>
          <a:latin typeface="+mn-lt"/>
          <a:ea typeface="+mn-ea"/>
          <a:cs typeface="+mn-cs"/>
        </a:defRPr>
      </a:lvl1pPr>
      <a:lvl2pPr marL="702310" algn="l" defTabSz="1403985" rtl="0" eaLnBrk="1" latinLnBrk="0" hangingPunct="1">
        <a:defRPr sz="2765" kern="1200">
          <a:solidFill>
            <a:schemeClr val="tx1"/>
          </a:solidFill>
          <a:latin typeface="+mn-lt"/>
          <a:ea typeface="+mn-ea"/>
          <a:cs typeface="+mn-cs"/>
        </a:defRPr>
      </a:lvl2pPr>
      <a:lvl3pPr marL="1403985" algn="l" defTabSz="1403985" rtl="0" eaLnBrk="1" latinLnBrk="0" hangingPunct="1">
        <a:defRPr sz="2765" kern="1200">
          <a:solidFill>
            <a:schemeClr val="tx1"/>
          </a:solidFill>
          <a:latin typeface="+mn-lt"/>
          <a:ea typeface="+mn-ea"/>
          <a:cs typeface="+mn-cs"/>
        </a:defRPr>
      </a:lvl3pPr>
      <a:lvl4pPr marL="2106295" algn="l" defTabSz="1403985" rtl="0" eaLnBrk="1" latinLnBrk="0" hangingPunct="1">
        <a:defRPr sz="2765" kern="1200">
          <a:solidFill>
            <a:schemeClr val="tx1"/>
          </a:solidFill>
          <a:latin typeface="+mn-lt"/>
          <a:ea typeface="+mn-ea"/>
          <a:cs typeface="+mn-cs"/>
        </a:defRPr>
      </a:lvl4pPr>
      <a:lvl5pPr marL="2807970" algn="l" defTabSz="1403985" rtl="0" eaLnBrk="1" latinLnBrk="0" hangingPunct="1">
        <a:defRPr sz="2765" kern="1200">
          <a:solidFill>
            <a:schemeClr val="tx1"/>
          </a:solidFill>
          <a:latin typeface="+mn-lt"/>
          <a:ea typeface="+mn-ea"/>
          <a:cs typeface="+mn-cs"/>
        </a:defRPr>
      </a:lvl5pPr>
      <a:lvl6pPr marL="3510280" algn="l" defTabSz="1403985" rtl="0" eaLnBrk="1" latinLnBrk="0" hangingPunct="1">
        <a:defRPr sz="2765" kern="1200">
          <a:solidFill>
            <a:schemeClr val="tx1"/>
          </a:solidFill>
          <a:latin typeface="+mn-lt"/>
          <a:ea typeface="+mn-ea"/>
          <a:cs typeface="+mn-cs"/>
        </a:defRPr>
      </a:lvl6pPr>
      <a:lvl7pPr marL="4211955" algn="l" defTabSz="1403985" rtl="0" eaLnBrk="1" latinLnBrk="0" hangingPunct="1">
        <a:defRPr sz="2765" kern="1200">
          <a:solidFill>
            <a:schemeClr val="tx1"/>
          </a:solidFill>
          <a:latin typeface="+mn-lt"/>
          <a:ea typeface="+mn-ea"/>
          <a:cs typeface="+mn-cs"/>
        </a:defRPr>
      </a:lvl7pPr>
      <a:lvl8pPr marL="4914265" algn="l" defTabSz="1403985" rtl="0" eaLnBrk="1" latinLnBrk="0" hangingPunct="1">
        <a:defRPr sz="2765" kern="1200">
          <a:solidFill>
            <a:schemeClr val="tx1"/>
          </a:solidFill>
          <a:latin typeface="+mn-lt"/>
          <a:ea typeface="+mn-ea"/>
          <a:cs typeface="+mn-cs"/>
        </a:defRPr>
      </a:lvl8pPr>
      <a:lvl9pPr marL="5615940" algn="l" defTabSz="1403985" rtl="0" eaLnBrk="1" latinLnBrk="0" hangingPunct="1">
        <a:defRPr sz="2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 name="Picture 5"/>
          <p:cNvPicPr>
            <a:picLocks noChangeAspect="1"/>
          </p:cNvPicPr>
          <p:nvPr/>
        </p:nvPicPr>
        <p:blipFill>
          <a:blip r:embed="rId1"/>
          <a:stretch>
            <a:fillRect/>
          </a:stretch>
        </p:blipFill>
        <p:spPr>
          <a:xfrm>
            <a:off x="1728788" y="3997099"/>
            <a:ext cx="15363825" cy="3289300"/>
          </a:xfrm>
          <a:prstGeom prst="rect">
            <a:avLst/>
          </a:prstGeom>
          <a:noFill/>
          <a:ln w="9525">
            <a:noFill/>
          </a:ln>
        </p:spPr>
      </p:pic>
      <p:sp>
        <p:nvSpPr>
          <p:cNvPr id="9" name="矩形 9"/>
          <p:cNvSpPr/>
          <p:nvPr/>
        </p:nvSpPr>
        <p:spPr>
          <a:xfrm>
            <a:off x="1844675" y="4552724"/>
            <a:ext cx="15130463" cy="2796540"/>
          </a:xfrm>
          <a:prstGeom prst="rect">
            <a:avLst/>
          </a:prstGeom>
          <a:noFill/>
          <a:ln w="9525">
            <a:noFill/>
          </a:ln>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smtClean="0">
                <a:latin typeface="黑体" panose="02010609060101010101" pitchFamily="49" charset="-122"/>
                <a:ea typeface="黑体" panose="02010609060101010101" pitchFamily="49" charset="-122"/>
              </a:rPr>
              <a:t>号字体（</a:t>
            </a:r>
            <a:r>
              <a:rPr lang="en-US" altLang="zh-CN" sz="4000" b="1" dirty="0" smtClean="0">
                <a:latin typeface="黑体" panose="02010609060101010101" pitchFamily="49" charset="-122"/>
                <a:ea typeface="黑体" panose="02010609060101010101" pitchFamily="49" charset="-122"/>
              </a:rPr>
              <a:t>English</a:t>
            </a:r>
            <a:r>
              <a:rPr lang="zh-CN" altLang="en-US" sz="4000" b="1" dirty="0" smtClean="0">
                <a:latin typeface="黑体" panose="02010609060101010101" pitchFamily="49" charset="-122"/>
                <a:ea typeface="黑体" panose="02010609060101010101" pitchFamily="49" charset="-122"/>
              </a:rPr>
              <a:t>：</a:t>
            </a:r>
            <a:r>
              <a:rPr lang="en-US" altLang="zh-CN" sz="4000" b="1" dirty="0" smtClean="0">
                <a:latin typeface="Arial" panose="020B0604020202020204" pitchFamily="34" charset="0"/>
                <a:ea typeface="黑体" panose="02010609060101010101" pitchFamily="49" charset="-122"/>
              </a:rPr>
              <a:t> </a:t>
            </a:r>
            <a:r>
              <a:rPr lang="en-US" altLang="zh-CN" sz="4000" b="1" dirty="0">
                <a:latin typeface="Arial" panose="020B0604020202020204" pitchFamily="34" charset="0"/>
                <a:ea typeface="黑体" panose="02010609060101010101" pitchFamily="49" charset="-122"/>
              </a:rPr>
              <a:t>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latin typeface="Calibri" panose="020F0502020204030204" pitchFamily="34" charset="0"/>
            </a:endParaRPr>
          </a:p>
          <a:p>
            <a:pPr algn="ctr" eaLnBrk="1" hangingPunct="1"/>
            <a:r>
              <a:rPr lang="zh-CN" altLang="en-US" sz="2300" dirty="0">
                <a:latin typeface="Calibri" panose="020F0502020204030204" pitchFamily="34" charset="0"/>
              </a:rPr>
              <a:t>单位：</a:t>
            </a:r>
            <a:r>
              <a:rPr lang="en-US" altLang="zh-CN" sz="2300" dirty="0">
                <a:latin typeface="Calibri" panose="020F0502020204030204" pitchFamily="34" charset="0"/>
              </a:rPr>
              <a:t>23</a:t>
            </a:r>
            <a:r>
              <a:rPr lang="zh-CN" altLang="en-US" sz="2300" dirty="0">
                <a:latin typeface="Calibri" panose="020F0502020204030204" pitchFamily="34" charset="0"/>
              </a:rPr>
              <a:t>号宋体</a:t>
            </a:r>
            <a:r>
              <a:rPr lang="en-US" altLang="zh-CN" sz="2300" dirty="0">
                <a:latin typeface="Calibri" panose="020F0502020204030204" pitchFamily="34" charset="0"/>
              </a:rPr>
              <a:t>|</a:t>
            </a:r>
            <a:r>
              <a:rPr lang="zh-CN" altLang="en-US" sz="2300" dirty="0">
                <a:latin typeface="Calibri" panose="020F0502020204030204" pitchFamily="34" charset="0"/>
              </a:rPr>
              <a:t>（</a:t>
            </a:r>
            <a:r>
              <a:rPr lang="en-US" altLang="zh-CN" sz="2300" dirty="0">
                <a:latin typeface="Calibri" panose="020F0502020204030204" pitchFamily="34" charset="0"/>
              </a:rPr>
              <a:t>work unit</a:t>
            </a:r>
            <a:r>
              <a:rPr lang="zh-CN" altLang="en-US" sz="2300" dirty="0">
                <a:latin typeface="Calibri" panose="020F0502020204030204" pitchFamily="34" charset="0"/>
              </a:rPr>
              <a:t>：</a:t>
            </a:r>
            <a:r>
              <a:rPr lang="en-US" altLang="zh-CN" sz="2300" dirty="0">
                <a:latin typeface="Calibri" panose="020F0502020204030204" pitchFamily="34" charset="0"/>
              </a:rPr>
              <a:t>23</a:t>
            </a:r>
            <a:r>
              <a:rPr lang="zh-CN" altLang="en-US" sz="2300" dirty="0">
                <a:latin typeface="Calibri" panose="020F0502020204030204" pitchFamily="34" charset="0"/>
              </a:rPr>
              <a:t> </a:t>
            </a:r>
            <a:r>
              <a:rPr lang="en-US" altLang="zh-CN" sz="2300" dirty="0">
                <a:latin typeface="Calibri" panose="020F0502020204030204" pitchFamily="34" charset="0"/>
              </a:rPr>
              <a:t>of word size,Arial  typeface</a:t>
            </a:r>
            <a:r>
              <a:rPr lang="zh-CN" altLang="en-US" sz="2300" dirty="0">
                <a:latin typeface="Calibri" panose="020F0502020204030204" pitchFamily="34" charset="0"/>
              </a:rPr>
              <a:t>）</a:t>
            </a:r>
            <a:br>
              <a:rPr lang="en-US" altLang="zh-CN" sz="2300" dirty="0">
                <a:latin typeface="Calibri" panose="020F0502020204030204" pitchFamily="34" charset="0"/>
              </a:rPr>
            </a:br>
            <a:r>
              <a:rPr lang="zh-CN" altLang="en-US" sz="2300" dirty="0">
                <a:latin typeface="Calibri" panose="020F0502020204030204" pitchFamily="34" charset="0"/>
              </a:rPr>
              <a:t>作者：</a:t>
            </a:r>
            <a:r>
              <a:rPr lang="en-US" altLang="zh-CN" sz="2300" dirty="0">
                <a:latin typeface="Calibri" panose="020F0502020204030204" pitchFamily="34" charset="0"/>
              </a:rPr>
              <a:t>23</a:t>
            </a:r>
            <a:r>
              <a:rPr lang="zh-CN" altLang="en-US" sz="2300" dirty="0">
                <a:latin typeface="Calibri" panose="020F0502020204030204" pitchFamily="34" charset="0"/>
              </a:rPr>
              <a:t>号宋体</a:t>
            </a:r>
            <a:r>
              <a:rPr lang="en-US" altLang="zh-CN" sz="2300" dirty="0">
                <a:latin typeface="Calibri" panose="020F0502020204030204" pitchFamily="34" charset="0"/>
              </a:rPr>
              <a:t>|</a:t>
            </a:r>
            <a:r>
              <a:rPr lang="zh-CN" altLang="en-US" sz="2300" dirty="0">
                <a:latin typeface="Calibri" panose="020F0502020204030204" pitchFamily="34" charset="0"/>
              </a:rPr>
              <a:t>（</a:t>
            </a:r>
            <a:r>
              <a:rPr lang="en-US" altLang="zh-CN" sz="2300" dirty="0">
                <a:latin typeface="Calibri" panose="020F0502020204030204" pitchFamily="34" charset="0"/>
              </a:rPr>
              <a:t>author </a:t>
            </a:r>
            <a:r>
              <a:rPr lang="zh-CN" altLang="en-US" sz="2300" dirty="0">
                <a:latin typeface="Calibri" panose="020F0502020204030204" pitchFamily="34" charset="0"/>
              </a:rPr>
              <a:t>：</a:t>
            </a:r>
            <a:r>
              <a:rPr lang="en-US" altLang="zh-CN" sz="2300" dirty="0">
                <a:latin typeface="Calibri" panose="020F0502020204030204" pitchFamily="34" charset="0"/>
              </a:rPr>
              <a:t>23</a:t>
            </a:r>
            <a:r>
              <a:rPr lang="zh-CN" altLang="en-US" sz="2300" dirty="0">
                <a:latin typeface="Calibri" panose="020F0502020204030204" pitchFamily="34" charset="0"/>
              </a:rPr>
              <a:t> </a:t>
            </a:r>
            <a:r>
              <a:rPr lang="en-US" altLang="zh-CN" sz="2300" dirty="0">
                <a:latin typeface="Calibri" panose="020F0502020204030204" pitchFamily="34" charset="0"/>
              </a:rPr>
              <a:t>of word size,</a:t>
            </a:r>
            <a:r>
              <a:rPr lang="zh-CN" altLang="en-US" sz="2300" dirty="0">
                <a:latin typeface="Calibri" panose="020F0502020204030204" pitchFamily="34" charset="0"/>
              </a:rPr>
              <a:t> </a:t>
            </a:r>
            <a:r>
              <a:rPr lang="en-US" altLang="zh-CN" sz="2300" dirty="0">
                <a:latin typeface="Calibri" panose="020F0502020204030204" pitchFamily="34" charset="0"/>
              </a:rPr>
              <a:t>Arial  typeface </a:t>
            </a:r>
            <a:r>
              <a:rPr lang="zh-CN" altLang="en-US" sz="2300" dirty="0">
                <a:latin typeface="Calibri" panose="020F0502020204030204" pitchFamily="34" charset="0"/>
              </a:rPr>
              <a:t>）</a:t>
            </a:r>
            <a:endParaRPr lang="en-US" altLang="zh-CN" sz="2300" dirty="0">
              <a:latin typeface="Calibri" panose="020F0502020204030204" pitchFamily="34" charset="0"/>
            </a:endParaRPr>
          </a:p>
          <a:p>
            <a:pPr algn="ctr" eaLnBrk="1" hangingPunct="1"/>
            <a:endParaRPr lang="en-US" altLang="zh-CN" sz="2300" dirty="0">
              <a:latin typeface="Calibri" panose="020F0502020204030204" pitchFamily="34" charset="0"/>
            </a:endParaRPr>
          </a:p>
        </p:txBody>
      </p:sp>
      <p:sp>
        <p:nvSpPr>
          <p:cNvPr id="10" name="TextBox 11"/>
          <p:cNvSpPr txBox="1"/>
          <p:nvPr/>
        </p:nvSpPr>
        <p:spPr>
          <a:xfrm>
            <a:off x="600075" y="8245475"/>
            <a:ext cx="9918700" cy="24018240"/>
          </a:xfrm>
          <a:prstGeom prst="rect">
            <a:avLst/>
          </a:prstGeom>
          <a:noFill/>
          <a:ln w="9525">
            <a:noFill/>
          </a:ln>
        </p:spPr>
        <p:txBody>
          <a:bodyPr lIns="150822" tIns="75411" rIns="150822" bIns="75411">
            <a:spAutoFit/>
          </a:bodyPr>
          <a:lstStyle/>
          <a:p>
            <a:pPr eaLnBrk="1" hangingPunct="1"/>
            <a:r>
              <a:rPr lang="zh-CN" altLang="en-US" sz="3300" b="1" dirty="0">
                <a:latin typeface="Calibri" panose="020F0502020204030204" pitchFamily="34" charset="0"/>
              </a:rPr>
              <a:t>目的</a:t>
            </a:r>
            <a:endParaRPr lang="en-US" altLang="zh-CN" sz="3300" b="1" dirty="0">
              <a:latin typeface="Calibri" panose="020F0502020204030204" pitchFamily="34" charset="0"/>
            </a:endParaRPr>
          </a:p>
          <a:p>
            <a:pPr eaLnBrk="1" hangingPunct="1"/>
            <a:r>
              <a:rPr lang="zh-CN" altLang="en-US" sz="33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ndParaRPr>
          </a:p>
          <a:p>
            <a:pPr eaLnBrk="1" hangingPunct="1"/>
            <a:endParaRPr lang="en-US" altLang="zh-CN" sz="3300" dirty="0">
              <a:latin typeface="Calibri" panose="020F0502020204030204" pitchFamily="34" charset="0"/>
            </a:endParaRPr>
          </a:p>
          <a:p>
            <a:pPr eaLnBrk="1" hangingPunct="1"/>
            <a:r>
              <a:rPr lang="zh-CN" altLang="en-US" sz="3300" b="1" dirty="0">
                <a:latin typeface="Calibri" panose="020F0502020204030204" pitchFamily="34" charset="0"/>
              </a:rPr>
              <a:t>方法</a:t>
            </a:r>
            <a:endParaRPr lang="en-US" altLang="zh-CN" sz="3300" b="1" dirty="0">
              <a:latin typeface="Calibri" panose="020F0502020204030204" pitchFamily="34" charset="0"/>
            </a:endParaRPr>
          </a:p>
          <a:p>
            <a:pPr eaLnBrk="1" hangingPunct="1"/>
            <a:r>
              <a:rPr lang="zh-CN" altLang="en-US" sz="33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ndParaRPr>
          </a:p>
          <a:p>
            <a:pPr eaLnBrk="1" hangingPunct="1"/>
            <a:endParaRPr lang="en-US" altLang="zh-CN" sz="3300" dirty="0">
              <a:latin typeface="Calibri" panose="020F0502020204030204" pitchFamily="34" charset="0"/>
            </a:endParaRPr>
          </a:p>
          <a:p>
            <a:pPr eaLnBrk="1" hangingPunct="1"/>
            <a:r>
              <a:rPr lang="zh-CN" altLang="en-US" sz="3300" b="1" dirty="0">
                <a:latin typeface="Calibri" panose="020F0502020204030204" pitchFamily="34" charset="0"/>
              </a:rPr>
              <a:t>结果</a:t>
            </a:r>
            <a:endParaRPr lang="en-US" altLang="zh-CN" sz="3300" b="1" dirty="0">
              <a:latin typeface="Calibri" panose="020F0502020204030204" pitchFamily="34" charset="0"/>
            </a:endParaRPr>
          </a:p>
          <a:p>
            <a:pPr eaLnBrk="1" hangingPunct="1"/>
            <a:r>
              <a:rPr lang="zh-CN" altLang="en-US" sz="33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ndParaRPr>
          </a:p>
          <a:p>
            <a:pPr eaLnBrk="1" hangingPunct="1"/>
            <a:r>
              <a:rPr lang="zh-CN" altLang="en-US" sz="33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ndParaRPr>
          </a:p>
          <a:p>
            <a:pPr eaLnBrk="1" hangingPunct="1"/>
            <a:endParaRPr lang="en-US" altLang="zh-CN" sz="3300" dirty="0">
              <a:latin typeface="Calibri" panose="020F0502020204030204" pitchFamily="34" charset="0"/>
            </a:endParaRPr>
          </a:p>
          <a:p>
            <a:pPr eaLnBrk="1" hangingPunct="1"/>
            <a:endParaRPr lang="zh-CN" altLang="en-US" sz="3300" dirty="0">
              <a:latin typeface="Calibri" panose="020F0502020204030204" pitchFamily="34" charset="0"/>
            </a:endParaRPr>
          </a:p>
        </p:txBody>
      </p:sp>
      <p:pic>
        <p:nvPicPr>
          <p:cNvPr id="11" name="图片 14" descr="屏幕剪辑"/>
          <p:cNvPicPr>
            <a:picLocks noChangeAspect="1"/>
          </p:cNvPicPr>
          <p:nvPr/>
        </p:nvPicPr>
        <p:blipFill>
          <a:blip r:embed="rId2"/>
          <a:stretch>
            <a:fillRect/>
          </a:stretch>
        </p:blipFill>
        <p:spPr>
          <a:xfrm>
            <a:off x="10817225" y="8245475"/>
            <a:ext cx="7486650" cy="9258300"/>
          </a:xfrm>
          <a:prstGeom prst="rect">
            <a:avLst/>
          </a:prstGeom>
          <a:noFill/>
          <a:ln w="9525">
            <a:noFill/>
          </a:ln>
        </p:spPr>
      </p:pic>
      <p:sp>
        <p:nvSpPr>
          <p:cNvPr id="12" name="矩形 15"/>
          <p:cNvSpPr/>
          <p:nvPr/>
        </p:nvSpPr>
        <p:spPr>
          <a:xfrm>
            <a:off x="10817225" y="18488025"/>
            <a:ext cx="7486650" cy="8983345"/>
          </a:xfrm>
          <a:prstGeom prst="rect">
            <a:avLst/>
          </a:prstGeom>
          <a:noFill/>
          <a:ln w="9525">
            <a:noFill/>
          </a:ln>
        </p:spPr>
        <p:txBody>
          <a:bodyPr lIns="150822" tIns="75411" rIns="150822" bIns="75411">
            <a:spAutoFit/>
          </a:bodyPr>
          <a:lstStyle/>
          <a:p>
            <a:pPr eaLnBrk="1" hangingPunct="1"/>
            <a:r>
              <a:rPr lang="zh-CN" altLang="en-US" sz="3000" b="1" dirty="0">
                <a:latin typeface="Calibri" panose="020F0502020204030204" pitchFamily="34" charset="0"/>
              </a:rPr>
              <a:t>结论</a:t>
            </a:r>
            <a:endParaRPr lang="en-US" altLang="zh-CN" sz="3000" b="1" dirty="0">
              <a:latin typeface="Calibri" panose="020F0502020204030204" pitchFamily="34" charset="0"/>
            </a:endParaRPr>
          </a:p>
          <a:p>
            <a:pPr eaLnBrk="1" hangingPunct="1"/>
            <a:r>
              <a:rPr lang="zh-CN" altLang="en-US" sz="32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Calibri" panose="020F0502020204030204" pitchFamily="34" charset="0"/>
            </a:endParaRPr>
          </a:p>
          <a:p>
            <a:pPr eaLnBrk="1" hangingPunct="1"/>
            <a:r>
              <a:rPr lang="zh-CN" altLang="en-US" sz="3200" dirty="0">
                <a:latin typeface="Calibri" panose="020F0502020204030204" pitchFamily="34" charset="0"/>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Calibri" panose="020F0502020204030204" pitchFamily="34" charset="0"/>
            </a:endParaRPr>
          </a:p>
          <a:p>
            <a:pPr eaLnBrk="1" hangingPunct="1"/>
            <a:endParaRPr lang="en-US" altLang="zh-CN" sz="3200" dirty="0">
              <a:latin typeface="Calibri" panose="020F0502020204030204" pitchFamily="34" charset="0"/>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7.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heme/theme1.xml><?xml version="1.0" encoding="utf-8"?>
<a:theme xmlns:a="http://schemas.openxmlformats.org/drawingml/2006/main" name="自定义设计方案">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苹方-简"/>
        <a:ea typeface="苹方-简"/>
        <a:cs typeface=""/>
      </a:majorFont>
      <a:minorFont>
        <a:latin typeface="苹方-简"/>
        <a:ea typeface="苹方-简"/>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1688</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Calibri</vt:lpstr>
      <vt:lpstr>Wingdings</vt:lpstr>
      <vt:lpstr>黑体</vt:lpstr>
      <vt:lpstr>微软雅黑</vt:lpstr>
      <vt:lpstr>Arial Unicode MS</vt:lpstr>
      <vt:lpstr>苹方-简</vt:lpstr>
      <vt:lpstr>Segoe Print</vt:lpstr>
      <vt:lpstr>自定义设计方案</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shanglei</dc:creator>
  <cp:lastModifiedBy>Jone-Ning</cp:lastModifiedBy>
  <cp:revision>20</cp:revision>
  <dcterms:created xsi:type="dcterms:W3CDTF">2025-10-18T14:01:00Z</dcterms:created>
  <dcterms:modified xsi:type="dcterms:W3CDTF">2025-10-22T06:48:37Z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2052-12.1.0.23125</vt:lpwstr>
  </property>
  <property fmtid="{D5CDD505-2E9C-101B-9397-08002B2CF9AE}" pid="3" name="ICV">
    <vt:lpwstr>9F5DABB99EE74EADA6ED55E983BBBE2D_13</vt:lpwstr>
  </property>
</Properties>
</file>