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9" baseType="lpstr">
      <vt:lpstr>Arial</vt:lpstr>
      <vt:lpstr>宋体</vt:lpstr>
      <vt:lpstr>Wingdings</vt:lpstr>
      <vt:lpstr>Arial Unicode MS</vt:lpstr>
      <vt:lpstr>Calibri</vt:lpstr>
      <vt:lpstr>微软雅黑</vt:lpstr>
      <vt:lpstr>WPS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Mloong</dc:creator>
  <cp:lastModifiedBy>我</cp:lastModifiedBy>
  <cp:revision>5</cp:revision>
  <dcterms:created xsi:type="dcterms:W3CDTF">2023-08-09T12:44:00Z</dcterms:created>
  <dcterms:modified xsi:type="dcterms:W3CDTF">2025-11-18T08:26:44Z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2052-12.1.0.23542</vt:lpwstr>
  </property>
  <property fmtid="{D5CDD505-2E9C-101B-9397-08002B2CF9AE}" pid="3" name="ICV">
    <vt:lpwstr>A33A1D280D4442FF9582C50855C11856_12</vt:lpwstr>
  </property>
</Properties>
</file>