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22975" cy="33281938"/>
  <p:notesSz cx="6858000" cy="9144000"/>
  <p:defaultTextStyle>
    <a:defPPr>
      <a:defRPr lang="zh-CN"/>
    </a:defPPr>
    <a:lvl1pPr marL="0" lvl="0" indent="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41" y="54"/>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lstStyle/>
          <a:p>
            <a:pPr lvl="0"/>
            <a:r>
              <a:rPr lang="zh-CN" altLang="en-US" dirty="0"/>
              <a:t>单击此处编辑母版标题样式</a:t>
            </a:r>
          </a:p>
        </p:txBody>
      </p:sp>
      <p:sp>
        <p:nvSpPr>
          <p:cNvPr id="1027" name="文本占位符 2"/>
          <p:cNvSpPr>
            <a:spLocks noGrp="1"/>
          </p:cNvSpPr>
          <p:nvPr>
            <p:ph type="body"/>
          </p:nvPr>
        </p:nvSpPr>
        <p:spPr>
          <a:xfrm>
            <a:off x="936625" y="7767638"/>
            <a:ext cx="16849725" cy="21963062"/>
          </a:xfrm>
          <a:prstGeom prst="rect">
            <a:avLst/>
          </a:prstGeom>
          <a:noFill/>
          <a:ln w="9525">
            <a:noFill/>
          </a:ln>
        </p:spPr>
        <p:txBody>
          <a:bodyPr lIns="297134" tIns="148567" rIns="297134" bIns="148567"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2025/7/16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5"/>
          <p:cNvPicPr>
            <a:picLocks noChangeAspect="1"/>
          </p:cNvPicPr>
          <p:nvPr/>
        </p:nvPicPr>
        <p:blipFill>
          <a:blip r:embed="rId3"/>
          <a:stretch>
            <a:fillRect/>
          </a:stretch>
        </p:blipFill>
        <p:spPr>
          <a:xfrm>
            <a:off x="1800225" y="4206875"/>
            <a:ext cx="15363825" cy="3289300"/>
          </a:xfrm>
          <a:prstGeom prst="rect">
            <a:avLst/>
          </a:prstGeom>
          <a:noFill/>
          <a:ln w="9525">
            <a:noFill/>
          </a:ln>
        </p:spPr>
      </p:pic>
      <p:sp>
        <p:nvSpPr>
          <p:cNvPr id="2051" name="矩形 9"/>
          <p:cNvSpPr/>
          <p:nvPr/>
        </p:nvSpPr>
        <p:spPr>
          <a:xfrm>
            <a:off x="1957388" y="4667250"/>
            <a:ext cx="15130462" cy="1476375"/>
          </a:xfrm>
          <a:prstGeom prst="rect">
            <a:avLst/>
          </a:prstGeom>
          <a:noFill/>
          <a:ln w="9525">
            <a:noFill/>
          </a:ln>
        </p:spPr>
        <p:txBody>
          <a:bodyPr lIns="150822" tIns="75411" rIns="150822" bIns="75411" anchor="t" anchorCtr="0">
            <a:spAutoFit/>
          </a:bodyPr>
          <a:lstStyle/>
          <a:p>
            <a:pPr algn="ctr">
              <a:buFontTx/>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buFontTx/>
            </a:pPr>
            <a:r>
              <a:rPr lang="zh-CN" altLang="en-US" sz="2300" dirty="0">
                <a:latin typeface="Calibri" panose="020F0502020204030204" pitchFamily="34" charset="0"/>
                <a:ea typeface="宋体" panose="02010600030101010101" pitchFamily="2" charset="-122"/>
              </a:rPr>
              <a:t>单位：</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a:p>
            <a:pPr algn="ctr">
              <a:buFont typeface="Arial" panose="020B0604020202020204" pitchFamily="34" charset="0"/>
            </a:pPr>
            <a:r>
              <a:rPr lang="zh-CN" altLang="en-US" sz="2300" dirty="0">
                <a:latin typeface="Calibri" panose="020F0502020204030204" pitchFamily="34" charset="0"/>
                <a:ea typeface="宋体" panose="02010600030101010101" pitchFamily="2" charset="-122"/>
              </a:rPr>
              <a:t>作者：</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p:txBody>
      </p:sp>
      <p:sp>
        <p:nvSpPr>
          <p:cNvPr id="2052" name="TextBox 11"/>
          <p:cNvSpPr txBox="1"/>
          <p:nvPr/>
        </p:nvSpPr>
        <p:spPr>
          <a:xfrm>
            <a:off x="600075" y="8029575"/>
            <a:ext cx="9918700" cy="24020463"/>
          </a:xfrm>
          <a:prstGeom prst="rect">
            <a:avLst/>
          </a:prstGeom>
          <a:noFill/>
          <a:ln w="9525">
            <a:noFill/>
          </a:ln>
        </p:spPr>
        <p:txBody>
          <a:bodyPr lIns="150822" tIns="75411" rIns="150822" bIns="75411" anchor="t" anchorCtr="0">
            <a:spAutoFit/>
          </a:bodyPr>
          <a:lstStyle/>
          <a:p>
            <a:pPr>
              <a:buFontTx/>
            </a:pPr>
            <a:r>
              <a:rPr lang="zh-CN" altLang="en-US" sz="3300" b="1" dirty="0">
                <a:latin typeface="Calibri" panose="020F0502020204030204" pitchFamily="34" charset="0"/>
                <a:ea typeface="宋体" panose="02010600030101010101" pitchFamily="2" charset="-122"/>
              </a:rPr>
              <a:t>目的</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方法</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结果</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300" dirty="0">
              <a:latin typeface="Calibri" panose="020F0502020204030204" pitchFamily="34" charset="0"/>
              <a:ea typeface="宋体" panose="02010600030101010101" pitchFamily="2" charset="-122"/>
            </a:endParaRPr>
          </a:p>
          <a:p>
            <a:pPr>
              <a:buFontTx/>
            </a:pPr>
            <a:endParaRPr lang="zh-CN" altLang="en-US" sz="3300" dirty="0">
              <a:latin typeface="Calibri" panose="020F0502020204030204" pitchFamily="34" charset="0"/>
              <a:ea typeface="宋体" panose="02010600030101010101" pitchFamily="2" charset="-122"/>
            </a:endParaRPr>
          </a:p>
        </p:txBody>
      </p:sp>
      <p:pic>
        <p:nvPicPr>
          <p:cNvPr id="2053" name="图片 14" descr="屏幕剪辑"/>
          <p:cNvPicPr>
            <a:picLocks noChangeAspect="1"/>
          </p:cNvPicPr>
          <p:nvPr/>
        </p:nvPicPr>
        <p:blipFill>
          <a:blip r:embed="rId4"/>
          <a:stretch>
            <a:fillRect/>
          </a:stretch>
        </p:blipFill>
        <p:spPr>
          <a:xfrm>
            <a:off x="10817225" y="7886700"/>
            <a:ext cx="7486650" cy="9258300"/>
          </a:xfrm>
          <a:prstGeom prst="rect">
            <a:avLst/>
          </a:prstGeom>
          <a:noFill/>
          <a:ln w="9525">
            <a:noFill/>
          </a:ln>
        </p:spPr>
      </p:pic>
      <p:sp>
        <p:nvSpPr>
          <p:cNvPr id="2054" name="矩形 15"/>
          <p:cNvSpPr/>
          <p:nvPr/>
        </p:nvSpPr>
        <p:spPr>
          <a:xfrm>
            <a:off x="10817225" y="17448213"/>
            <a:ext cx="7486650" cy="8985250"/>
          </a:xfrm>
          <a:prstGeom prst="rect">
            <a:avLst/>
          </a:prstGeom>
          <a:noFill/>
          <a:ln w="9525">
            <a:noFill/>
          </a:ln>
        </p:spPr>
        <p:txBody>
          <a:bodyPr lIns="150822" tIns="75411" rIns="150822" bIns="75411" anchor="t" anchorCtr="0">
            <a:spAutoFit/>
          </a:bodyPr>
          <a:lstStyle/>
          <a:p>
            <a:pPr>
              <a:buFontTx/>
            </a:pPr>
            <a:r>
              <a:rPr lang="zh-CN" altLang="en-US" sz="3000" b="1" dirty="0">
                <a:latin typeface="Calibri" panose="020F0502020204030204" pitchFamily="34" charset="0"/>
                <a:ea typeface="宋体" panose="02010600030101010101" pitchFamily="2" charset="-122"/>
              </a:rPr>
              <a:t>结论</a:t>
            </a:r>
            <a:endParaRPr lang="en-US" altLang="zh-CN" sz="30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200" dirty="0">
              <a:latin typeface="Calibri" panose="020F0502020204030204" pitchFamily="34" charset="0"/>
              <a:ea typeface="宋体" panose="02010600030101010101" pitchFamily="2" charset="-122"/>
            </a:endParaRPr>
          </a:p>
        </p:txBody>
      </p:sp>
      <p:sp>
        <p:nvSpPr>
          <p:cNvPr id="2055" name="矩形 1"/>
          <p:cNvSpPr/>
          <p:nvPr/>
        </p:nvSpPr>
        <p:spPr>
          <a:xfrm>
            <a:off x="0" y="14181138"/>
            <a:ext cx="18722975" cy="5053012"/>
          </a:xfrm>
          <a:prstGeom prst="rect">
            <a:avLst/>
          </a:prstGeom>
          <a:solidFill>
            <a:srgbClr val="DBEEF4">
              <a:alpha val="89803"/>
            </a:srgbClr>
          </a:solidFill>
          <a:ln w="9525">
            <a:noFill/>
          </a:ln>
        </p:spPr>
        <p:txBody>
          <a:bodyPr wrap="square" anchor="t" anchorCtr="0"/>
          <a:lstStyle/>
          <a:p>
            <a:pPr algn="ctr"/>
            <a:r>
              <a:rPr lang="zh-CN" altLang="en-US" sz="8000" b="1" dirty="0">
                <a:solidFill>
                  <a:srgbClr val="FF0000"/>
                </a:solidFill>
                <a:latin typeface="等线" panose="02010600030101010101" pitchFamily="2" charset="-122"/>
                <a:ea typeface="等线" panose="02010600030101010101" pitchFamily="2" charset="-122"/>
              </a:rPr>
              <a:t>请勿改变页面大小</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壁报内容只能</a:t>
            </a:r>
            <a:r>
              <a:rPr lang="en-US" altLang="zh-CN" sz="8000" b="1" dirty="0">
                <a:solidFill>
                  <a:srgbClr val="FF0000"/>
                </a:solidFill>
                <a:latin typeface="等线" panose="02010600030101010101" pitchFamily="2" charset="-122"/>
                <a:ea typeface="等线" panose="02010600030101010101" pitchFamily="2" charset="-122"/>
              </a:rPr>
              <a:t>1</a:t>
            </a:r>
            <a:r>
              <a:rPr lang="zh-CN" altLang="en-US" sz="8000" b="1" dirty="0">
                <a:solidFill>
                  <a:srgbClr val="FF0000"/>
                </a:solidFill>
                <a:latin typeface="等线" panose="02010600030101010101" pitchFamily="2" charset="-122"/>
                <a:ea typeface="等线" panose="02010600030101010101" pitchFamily="2" charset="-122"/>
              </a:rPr>
              <a:t>页幻灯，请勿增加页数</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排版样式可以自主修改</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latin typeface="等线" panose="02010600030101010101" pitchFamily="2" charset="-122"/>
                <a:ea typeface="等线" panose="02010600030101010101" pitchFamily="2" charset="-122"/>
              </a:rPr>
              <a:t>正式壁报请删除此提示</a:t>
            </a:r>
            <a:endParaRPr lang="en-US" altLang="zh-CN" sz="8000" b="1" dirty="0">
              <a:latin typeface="等线" panose="02010600030101010101" pitchFamily="2" charset="-122"/>
              <a:ea typeface="等线"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1070</Words>
  <Application>Microsoft Office PowerPoint</Application>
  <PresentationFormat>自定义</PresentationFormat>
  <Paragraphs>19</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春雨 吕</cp:lastModifiedBy>
  <cp:revision>36</cp:revision>
  <dcterms:created xsi:type="dcterms:W3CDTF">2012-09-14T09:49:00Z</dcterms:created>
  <dcterms:modified xsi:type="dcterms:W3CDTF">2025-07-16T13:20:35Z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F6BED142423048C3A2C39111C146D3B3_13</vt:lpwstr>
  </property>
  <property fmtid="{D5CDD505-2E9C-101B-9397-08002B2CF9AE}" pid="3" name="KSOProductBuildVer">
    <vt:lpwstr>2052-12.1.0.21915</vt:lpwstr>
  </property>
</Properties>
</file>