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18722975" cy="33281938"/>
  <p:notesSz cx="6858000" cy="9144000"/>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7020304040A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7020304040A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7020304040A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7020304040A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7020304040A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7020304040A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7020304040A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7020304040A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7020304040A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3" userDrawn="1">
          <p15:clr>
            <a:srgbClr val="A4A3A4"/>
          </p15:clr>
        </p15:guide>
        <p15:guide id="2" pos="59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p:restoredTop sz="94087"/>
  </p:normalViewPr>
  <p:slideViewPr>
    <p:cSldViewPr showGuides="1">
      <p:cViewPr varScale="1">
        <p:scale>
          <a:sx n="17" d="100"/>
          <a:sy n="17" d="100"/>
        </p:scale>
        <p:origin x="2942" y="86"/>
      </p:cViewPr>
      <p:guideLst>
        <p:guide orient="horz" pos="10483"/>
        <p:guide pos="59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67FF0F3F-BEFB-4CB1-BFF1-707EBD87BEC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2025/11/7</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p>
            <a:pPr algn="r" defTabSz="297053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B6B6A1DD-27EB-40DD-AE04-A669FDC190D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2025/11/7</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p>
            <a:pPr algn="r" defTabSz="297053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1EB9AAC-1220-4390-A638-F8CC0894060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2025/11/7</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p>
            <a:pPr algn="r" defTabSz="297053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F772B079-816C-4DBC-BFF5-54B5137BDC2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2025/11/7</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p>
            <a:pPr algn="r" defTabSz="297053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A9D4997-C96D-4340-8832-C5496689FF3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2025/11/7</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p>
            <a:pPr algn="r" defTabSz="297053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D7F8BB1-A447-4EFE-B8CE-496FFA2E862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2025/11/7</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p>
            <a:pPr algn="r" defTabSz="297053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133D424F-F54E-4BF2-9731-F56690C20840}"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2025/11/7</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lstStyle/>
          <a:p>
            <a:pPr algn="r" defTabSz="297053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p>
        </p:txBody>
      </p:sp>
      <p:sp>
        <p:nvSpPr>
          <p:cNvPr id="3"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6F844791-6D6E-4688-8DDD-C1E1F469530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2025/11/7</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p>
            <a:pPr algn="r" defTabSz="297053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4E68640-AFD3-47BA-813C-8320F7F14481}"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2025/11/7</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p>
            <a:pPr algn="r" defTabSz="297053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p>
        </p:txBody>
      </p:sp>
      <p:sp>
        <p:nvSpPr>
          <p:cNvPr id="5"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D9028A8-0A1A-4F1E-ACE5-B99647AD7DF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2025/11/7</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p>
            <a:pPr algn="r" defTabSz="2970530" eaLnBrk="1" hangingPunct="1">
              <a:buNone/>
            </a:pPr>
            <a:fld id="{9A0DB2DC-4C9A-4742-B13C-FB6460FD3503}" type="slidenum">
              <a:rPr lang="zh-CN" altLang="en-US" dirty="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70602020203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p>
        </p:txBody>
      </p:sp>
      <p:sp>
        <p:nvSpPr>
          <p:cNvPr id="5"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39EB972-158B-401C-8C61-8E799A0FFF8B}"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2025/11/7</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p>
            <a:pPr algn="r" defTabSz="2970530" eaLnBrk="1" hangingPunct="1">
              <a:buNone/>
            </a:pPr>
            <a:fld id="{9A0DB2DC-4C9A-4742-B13C-FB6460FD3503}" type="slidenum">
              <a:rPr lang="zh-CN" altLang="en-US" dirty="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B3EE64F3-4297-4D66-B838-34FD6507C687}"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2025/11/7</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buNone/>
            </a:pPr>
            <a:fld id="{9A0DB2DC-4C9A-4742-B13C-FB6460FD3503}" type="slidenum">
              <a:rPr lang="zh-CN" altLang="en-US" dirty="0">
                <a:latin typeface="Calibri" panose="020F07020304040A0204" pitchFamily="34" charset="0"/>
              </a:rPr>
              <a:t>‹#›</a:t>
            </a:fld>
            <a:endParaRPr lang="zh-CN" altLang="en-US" dirty="0">
              <a:latin typeface="Calibri" panose="020F07020304040A0204" pitchFamily="34" charset="0"/>
            </a:endParaRPr>
          </a:p>
        </p:txBody>
      </p:sp>
      <p:pic>
        <p:nvPicPr>
          <p:cNvPr id="1030" name="图片 2"/>
          <p:cNvPicPr>
            <a:picLocks noChangeAspect="1"/>
          </p:cNvPicPr>
          <p:nvPr userDrawn="1"/>
        </p:nvPicPr>
        <p:blipFill>
          <a:blip r:embed="rId13"/>
          <a:stretch>
            <a:fillRect/>
          </a:stretch>
        </p:blipFill>
        <p:spPr>
          <a:xfrm>
            <a:off x="9525" y="0"/>
            <a:ext cx="18713450" cy="38290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7020304040A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7020304040A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7020304040A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7020304040A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7020304040A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7020304040A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7020304040A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7020304040A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70602020203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70602020203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70602020203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70602020203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70602020203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70602020203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70602020203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70602020203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70602020203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5"/>
          <p:cNvPicPr>
            <a:picLocks noChangeAspect="1"/>
          </p:cNvPicPr>
          <p:nvPr/>
        </p:nvPicPr>
        <p:blipFill>
          <a:blip r:embed="rId2"/>
          <a:stretch>
            <a:fillRect/>
          </a:stretch>
        </p:blipFill>
        <p:spPr>
          <a:xfrm>
            <a:off x="1728788" y="4398963"/>
            <a:ext cx="15363825" cy="3289300"/>
          </a:xfrm>
          <a:prstGeom prst="rect">
            <a:avLst/>
          </a:prstGeom>
          <a:noFill/>
          <a:ln w="9525">
            <a:noFill/>
          </a:ln>
        </p:spPr>
      </p:pic>
      <p:sp>
        <p:nvSpPr>
          <p:cNvPr id="13315" name="矩形 9"/>
          <p:cNvSpPr/>
          <p:nvPr/>
        </p:nvSpPr>
        <p:spPr>
          <a:xfrm>
            <a:off x="1844675" y="5099050"/>
            <a:ext cx="13854113" cy="20764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70602020203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70602020203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70602020203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70602020203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706020202030204" pitchFamily="34" charset="0"/>
              <a:buChar char="»"/>
              <a:defRPr sz="6500"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a:t>
            </a:r>
            <a:r>
              <a:rPr lang="zh-CN" altLang="en-US" sz="4000" b="1" dirty="0">
                <a:latin typeface="黑体" panose="02010609060101010101" pitchFamily="49" charset="-122"/>
                <a:ea typeface="黑体" panose="02010609060101010101" pitchFamily="49" charset="-122"/>
              </a:rPr>
              <a:t>英文：</a:t>
            </a:r>
            <a:r>
              <a:rPr lang="en-US" altLang="zh-CN" sz="4000" b="1" dirty="0"/>
              <a:t>Topic: Arial </a:t>
            </a:r>
            <a:r>
              <a:rPr lang="en-US" altLang="zh-CN" sz="4000" b="1" dirty="0">
                <a:latin typeface="黑体" panose="02010609060101010101" pitchFamily="49" charset="-122"/>
                <a:ea typeface="黑体" panose="02010609060101010101" pitchFamily="49" charset="-122"/>
              </a:rPr>
              <a:t>40</a:t>
            </a:r>
          </a:p>
          <a:p>
            <a:pPr marL="0" lvl="0" indent="0" algn="ctr" eaLnBrk="1" hangingPunct="1">
              <a:lnSpc>
                <a:spcPct val="150000"/>
              </a:lnSpc>
              <a:spcBef>
                <a:spcPct val="0"/>
              </a:spcBef>
              <a:buFontTx/>
              <a:buNone/>
            </a:pPr>
            <a:r>
              <a:rPr lang="zh-CN" altLang="en-US" sz="2300" dirty="0"/>
              <a:t>                                     单位：</a:t>
            </a:r>
            <a:r>
              <a:rPr lang="en-US" altLang="zh-CN" sz="2300" dirty="0"/>
              <a:t>23</a:t>
            </a:r>
            <a:r>
              <a:rPr lang="zh-CN" altLang="en-US" sz="2300" dirty="0"/>
              <a:t>号宋体</a:t>
            </a:r>
            <a:r>
              <a:rPr lang="en-US" altLang="zh-CN" sz="2300" dirty="0"/>
              <a:t>|</a:t>
            </a:r>
            <a:r>
              <a:rPr lang="zh-CN" altLang="en-US" sz="2300" dirty="0"/>
              <a:t>英文：</a:t>
            </a:r>
            <a:r>
              <a:rPr lang="en-US" altLang="zh-CN" sz="2300" dirty="0"/>
              <a:t>Author</a:t>
            </a:r>
            <a:r>
              <a:rPr lang="zh-CN" altLang="en-US" sz="2300" dirty="0"/>
              <a:t>：</a:t>
            </a:r>
            <a:r>
              <a:rPr lang="en-US" altLang="zh-CN" sz="2300" dirty="0"/>
              <a:t>23Arial</a:t>
            </a:r>
          </a:p>
          <a:p>
            <a:pPr marL="0" lvl="0" indent="0" algn="ctr" eaLnBrk="1" hangingPunct="1">
              <a:lnSpc>
                <a:spcPct val="150000"/>
              </a:lnSpc>
              <a:spcBef>
                <a:spcPct val="0"/>
              </a:spcBef>
              <a:buNone/>
            </a:pPr>
            <a:r>
              <a:rPr lang="zh-CN" altLang="en-US" sz="2300" dirty="0"/>
              <a:t>                                  作者：</a:t>
            </a:r>
            <a:r>
              <a:rPr lang="en-US" altLang="zh-CN" sz="2300" dirty="0"/>
              <a:t>23</a:t>
            </a:r>
            <a:r>
              <a:rPr lang="zh-CN" altLang="en-US" sz="2300" dirty="0"/>
              <a:t>号宋体</a:t>
            </a:r>
            <a:r>
              <a:rPr lang="en-US" altLang="zh-CN" sz="2300" dirty="0"/>
              <a:t>|Organzation</a:t>
            </a:r>
            <a:r>
              <a:rPr lang="zh-CN" altLang="en-US" sz="2300" dirty="0"/>
              <a:t> ：</a:t>
            </a:r>
            <a:r>
              <a:rPr lang="en-US" altLang="zh-CN" sz="2300" dirty="0"/>
              <a:t>23Arial</a:t>
            </a:r>
          </a:p>
        </p:txBody>
      </p:sp>
      <p:sp>
        <p:nvSpPr>
          <p:cNvPr id="13316" name="TextBox 11"/>
          <p:cNvSpPr txBox="1"/>
          <p:nvPr/>
        </p:nvSpPr>
        <p:spPr>
          <a:xfrm>
            <a:off x="600075" y="9974263"/>
            <a:ext cx="9918700" cy="24020462"/>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70602020203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70602020203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70602020203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70602020203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70602020203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目的</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方法</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结果</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3"/>
          <a:stretch>
            <a:fillRect/>
          </a:stretch>
        </p:blipFill>
        <p:spPr>
          <a:xfrm>
            <a:off x="10817225" y="9974263"/>
            <a:ext cx="7486650" cy="9258300"/>
          </a:xfrm>
          <a:prstGeom prst="rect">
            <a:avLst/>
          </a:prstGeom>
          <a:noFill/>
          <a:ln w="9525">
            <a:noFill/>
          </a:ln>
        </p:spPr>
      </p:pic>
      <p:sp>
        <p:nvSpPr>
          <p:cNvPr id="13318" name="矩形 15"/>
          <p:cNvSpPr/>
          <p:nvPr/>
        </p:nvSpPr>
        <p:spPr>
          <a:xfrm>
            <a:off x="10817225" y="20216813"/>
            <a:ext cx="7486650" cy="89852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70602020203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70602020203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70602020203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70602020203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70602020203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结论</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sp>
        <p:nvSpPr>
          <p:cNvPr id="13319" name="矩形 1"/>
          <p:cNvSpPr/>
          <p:nvPr/>
        </p:nvSpPr>
        <p:spPr>
          <a:xfrm>
            <a:off x="606425" y="8215313"/>
            <a:ext cx="17224375" cy="923925"/>
          </a:xfrm>
          <a:prstGeom prst="rect">
            <a:avLst/>
          </a:prstGeom>
          <a:noFill/>
          <a:ln w="9525">
            <a:noFill/>
          </a:ln>
        </p:spPr>
        <p:txBody>
          <a:bodyPr>
            <a:spAutoFit/>
          </a:bodyPr>
          <a:lstStyle>
            <a:lvl1pPr marL="1111250" indent="-1111250" algn="l" defTabSz="2968625" rtl="0" eaLnBrk="0" fontAlgn="base" hangingPunct="0">
              <a:spcBef>
                <a:spcPct val="20000"/>
              </a:spcBef>
              <a:spcAft>
                <a:spcPct val="0"/>
              </a:spcAft>
              <a:buFont typeface="Arial" panose="020B070602020203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70602020203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70602020203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70602020203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70602020203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5400" b="1" dirty="0">
                <a:solidFill>
                  <a:srgbClr val="FF0000"/>
                </a:solidFill>
              </a:rPr>
              <a:t>请勿改变页面大小、增加页数，排版样式可以自主修改</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l="17" r="17"/>
          <a:stretch/>
        </p:blipFill>
        <p:spPr>
          <a:xfrm>
            <a:off x="0" y="-3175"/>
            <a:ext cx="18787745" cy="384429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1077</Words>
  <Application>Microsoft Office PowerPoint</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vt:i4>
      </vt:variant>
    </vt:vector>
  </HeadingPairs>
  <TitlesOfParts>
    <vt:vector size="5" baseType="lpstr">
      <vt:lpstr>黑体</vt:lpstr>
      <vt:lpstr>Arial</vt:lpstr>
      <vt:lpstr>Calibri</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yi wang</cp:lastModifiedBy>
  <cp:revision>46</cp:revision>
  <dcterms:created xsi:type="dcterms:W3CDTF">2025-10-15T05:07:27Z</dcterms:created>
  <dcterms:modified xsi:type="dcterms:W3CDTF">2025-11-07T00:59:56Z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E3A42D4CCDBBD6520F2CEF68D1DC95A9_43</vt:lpwstr>
  </property>
  <property fmtid="{D5CDD505-2E9C-101B-9397-08002B2CF9AE}" pid="3" name="KSOProductBuildVer">
    <vt:lpwstr>2052-6.14.0.8924</vt:lpwstr>
  </property>
</Properties>
</file>