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88"/>
    <p:restoredTop sz="94318"/>
  </p:normalViewPr>
  <p:slideViewPr>
    <p:cSldViewPr snapToGrid="0">
      <p:cViewPr varScale="1">
        <p:scale>
          <a:sx n="82" d="100"/>
          <a:sy n="82" d="100"/>
        </p:scale>
        <p:origin x="54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C0B1-613E-E24B-908E-D786EB2072F7}" type="datetimeFigureOut">
              <a:rPr kumimoji="1" lang="zh-CN" altLang="en-US" smtClean="0"/>
              <a:t>2025/10/9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BFCF-064F-9E44-8D76-FBA50A2C32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C0B1-613E-E24B-908E-D786EB2072F7}" type="datetimeFigureOut">
              <a:rPr kumimoji="1" lang="zh-CN" altLang="en-US" smtClean="0"/>
              <a:t>2025/10/9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BFCF-064F-9E44-8D76-FBA50A2C32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C0B1-613E-E24B-908E-D786EB2072F7}" type="datetimeFigureOut">
              <a:rPr kumimoji="1" lang="zh-CN" altLang="en-US" smtClean="0"/>
              <a:t>2025/10/9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BFCF-064F-9E44-8D76-FBA50A2C32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C0B1-613E-E24B-908E-D786EB2072F7}" type="datetimeFigureOut">
              <a:rPr kumimoji="1" lang="zh-CN" altLang="en-US" smtClean="0"/>
              <a:t>2025/10/9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BFCF-064F-9E44-8D76-FBA50A2C32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C0B1-613E-E24B-908E-D786EB2072F7}" type="datetimeFigureOut">
              <a:rPr kumimoji="1" lang="zh-CN" altLang="en-US" smtClean="0"/>
              <a:t>2025/10/9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BFCF-064F-9E44-8D76-FBA50A2C32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C0B1-613E-E24B-908E-D786EB2072F7}" type="datetimeFigureOut">
              <a:rPr kumimoji="1" lang="zh-CN" altLang="en-US" smtClean="0"/>
              <a:t>2025/10/9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BFCF-064F-9E44-8D76-FBA50A2C32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C0B1-613E-E24B-908E-D786EB2072F7}" type="datetimeFigureOut">
              <a:rPr kumimoji="1" lang="zh-CN" altLang="en-US" smtClean="0"/>
              <a:t>2025/10/9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BFCF-064F-9E44-8D76-FBA50A2C32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C0B1-613E-E24B-908E-D786EB2072F7}" type="datetimeFigureOut">
              <a:rPr kumimoji="1" lang="zh-CN" altLang="en-US" smtClean="0"/>
              <a:t>2025/10/9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BFCF-064F-9E44-8D76-FBA50A2C32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C0B1-613E-E24B-908E-D786EB2072F7}" type="datetimeFigureOut">
              <a:rPr kumimoji="1" lang="zh-CN" altLang="en-US" smtClean="0"/>
              <a:t>2025/10/9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BFCF-064F-9E44-8D76-FBA50A2C32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C0B1-613E-E24B-908E-D786EB2072F7}" type="datetimeFigureOut">
              <a:rPr kumimoji="1" lang="zh-CN" altLang="en-US" smtClean="0"/>
              <a:t>2025/10/9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BFCF-064F-9E44-8D76-FBA50A2C32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C0B1-613E-E24B-908E-D786EB2072F7}" type="datetimeFigureOut">
              <a:rPr kumimoji="1" lang="zh-CN" altLang="en-US" smtClean="0"/>
              <a:t>2025/10/9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BFCF-064F-9E44-8D76-FBA50A2C32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9C0B1-613E-E24B-908E-D786EB2072F7}" type="datetimeFigureOut">
              <a:rPr kumimoji="1" lang="zh-CN" altLang="en-US" smtClean="0"/>
              <a:t>2025/10/9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7BFCF-064F-9E44-8D76-FBA50A2C32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0" y="1706880"/>
            <a:ext cx="12137641" cy="172212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pPr algn="ctr"/>
            <a:r>
              <a:rPr lang="zh-CN" altLang="en-US" dirty="0"/>
              <a:t>单击此处添加文档标题</a:t>
            </a:r>
          </a:p>
        </p:txBody>
      </p:sp>
      <p:sp>
        <p:nvSpPr>
          <p:cNvPr id="7" name="流程图: 可选过程 6"/>
          <p:cNvSpPr/>
          <p:nvPr/>
        </p:nvSpPr>
        <p:spPr>
          <a:xfrm>
            <a:off x="3703320" y="3762375"/>
            <a:ext cx="4359275" cy="546100"/>
          </a:xfrm>
          <a:prstGeom prst="flowChartAlternateProcess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汇报人：</a:t>
            </a:r>
            <a:r>
              <a:rPr lang="en-US" altLang="zh-CN" dirty="0"/>
              <a:t>XXX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957943"/>
            <a:ext cx="10515600" cy="732745"/>
          </a:xfrm>
        </p:spPr>
        <p:txBody>
          <a:bodyPr>
            <a:normAutofit/>
          </a:bodyPr>
          <a:lstStyle/>
          <a:p>
            <a:endParaRPr kumimoji="1" lang="zh-CN" altLang="en-US" sz="2400" dirty="0">
              <a:ea typeface="微软雅黑" panose="020B0503020204020204" pitchFamily="34" charset="-122"/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zh-CN" altLang="en-US" sz="18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986_1*a*1"/>
  <p:tag name="KSO_WM_TEMPLATE_CATEGORY" val="custom"/>
  <p:tag name="KSO_WM_TEMPLATE_INDEX" val="20230986"/>
  <p:tag name="KSO_WM_UNIT_LAYERLEVEL" val="1"/>
  <p:tag name="KSO_WM_TAG_VERSION" val="3.0"/>
  <p:tag name="KSO_WM_BEAUTIFY_FLAG" val="#wm#"/>
  <p:tag name="KSO_WM_UNIT_PRESET_TEXT" val="单击此处添加文档标题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</Words>
  <Application>Microsoft Office PowerPoint</Application>
  <PresentationFormat>宽屏</PresentationFormat>
  <Paragraphs>2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7" baseType="lpstr">
      <vt:lpstr>等线</vt:lpstr>
      <vt:lpstr>等线 Light</vt:lpstr>
      <vt:lpstr>微软雅黑</vt:lpstr>
      <vt:lpstr>Arial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Blue-3</dc:creator>
  <cp:lastModifiedBy>春雨 吕</cp:lastModifiedBy>
  <cp:revision>7</cp:revision>
  <dcterms:created xsi:type="dcterms:W3CDTF">2025-09-30T00:59:00Z</dcterms:created>
  <dcterms:modified xsi:type="dcterms:W3CDTF">2025-10-09T01:54:43Z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D341A16734A342EE9932D88AD42031CA_12</vt:lpwstr>
  </property>
  <property fmtid="{D5CDD505-2E9C-101B-9397-08002B2CF9AE}" pid="3" name="KSOProductBuildVer">
    <vt:lpwstr>2052-12.1.0.22529</vt:lpwstr>
  </property>
</Properties>
</file>