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custDataLst>
    <p:tags r:id="rId7"/>
  </p:custDataLst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4" d="100"/>
          <a:sy n="24" d="100"/>
        </p:scale>
        <p:origin x="2448" y="7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网页_壁报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700" y="19685"/>
            <a:ext cx="18807430" cy="33242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9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9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9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9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471353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412740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rPr>
              <a:t>Arial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/>
              <a:t>                         作者：</a:t>
            </a:r>
            <a:r>
              <a:rPr lang="en-US" altLang="zh-CN" sz="2300"/>
              <a:t>23</a:t>
            </a:r>
            <a:r>
              <a:rPr lang="zh-CN" altLang="en-US" sz="2300"/>
              <a:t>号宋体 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Author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r>
              <a:rPr lang="en-US" altLang="zh-CN" sz="2300"/>
              <a:t> </a:t>
            </a:r>
            <a:endParaRPr lang="en-US" altLang="zh-CN" sz="2300"/>
          </a:p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2300"/>
              <a:t>                                  单位：</a:t>
            </a:r>
            <a:r>
              <a:rPr lang="en-US" altLang="zh-CN" sz="2300"/>
              <a:t>23</a:t>
            </a:r>
            <a:r>
              <a:rPr lang="zh-CN" altLang="en-US" sz="2300"/>
              <a:t>号宋体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Organzation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endParaRPr lang="en-US" altLang="zh-CN" sz="230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14700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MxOWFkMTIzOGQyOWZhYzkyNWFiY2Q1Nzg1NzM4NG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表格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Helvetica Neue</vt:lpstr>
      <vt:lpstr>汉仪书宋二KW</vt:lpstr>
      <vt:lpstr>黑体</vt:lpstr>
      <vt:lpstr>汉仪中黑KW</vt:lpstr>
      <vt:lpstr>等线</vt:lpstr>
      <vt:lpstr>汉仪中等线KW</vt:lpstr>
      <vt:lpstr>微软雅黑</vt:lpstr>
      <vt:lpstr>汉仪旗黑</vt:lpstr>
      <vt:lpstr>宋体</vt:lpstr>
      <vt:lpstr>Arial Unicode MS</vt:lpstr>
      <vt:lpstr>等线</vt:lpstr>
      <vt:lpstr>黑体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lyu</cp:lastModifiedBy>
  <cp:revision>42</cp:revision>
  <dcterms:created xsi:type="dcterms:W3CDTF">2025-07-29T14:31:18Z</dcterms:created>
  <dcterms:modified xsi:type="dcterms:W3CDTF">2025-07-29T14:31:18Z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2052-12.1.21861.21861</vt:lpwstr>
  </property>
  <property fmtid="{D5CDD505-2E9C-101B-9397-08002B2CF9AE}" pid="3" name="ICV">
    <vt:lpwstr>5876E41A0CE4483FBAE404BB9A80D1E3_12</vt:lpwstr>
  </property>
</Properties>
</file>