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</p:sldIdLst>
  <p:sldSz cx="18722975" cy="332819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83" userDrawn="1">
          <p15:clr>
            <a:srgbClr val="A4A3A4"/>
          </p15:clr>
        </p15:guide>
        <p15:guide id="2" pos="58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2827" y="86"/>
      </p:cViewPr>
      <p:guideLst>
        <p:guide orient="horz" pos="10483"/>
        <p:guide pos="58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223" y="5446838"/>
            <a:ext cx="15914529" cy="11587045"/>
          </a:xfrm>
        </p:spPr>
        <p:txBody>
          <a:bodyPr anchor="b"/>
          <a:lstStyle>
            <a:lvl1pPr algn="ctr"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372" y="17480724"/>
            <a:ext cx="14042231" cy="8035428"/>
          </a:xfrm>
        </p:spPr>
        <p:txBody>
          <a:bodyPr/>
          <a:lstStyle>
            <a:lvl1pPr marL="0" indent="0" algn="ctr">
              <a:buNone/>
              <a:defRPr sz="4914"/>
            </a:lvl1pPr>
            <a:lvl2pPr marL="936163" indent="0" algn="ctr">
              <a:buNone/>
              <a:defRPr sz="4095"/>
            </a:lvl2pPr>
            <a:lvl3pPr marL="1872325" indent="0" algn="ctr">
              <a:buNone/>
              <a:defRPr sz="3686"/>
            </a:lvl3pPr>
            <a:lvl4pPr marL="2808488" indent="0" algn="ctr">
              <a:buNone/>
              <a:defRPr sz="3276"/>
            </a:lvl4pPr>
            <a:lvl5pPr marL="3744651" indent="0" algn="ctr">
              <a:buNone/>
              <a:defRPr sz="3276"/>
            </a:lvl5pPr>
            <a:lvl6pPr marL="4680814" indent="0" algn="ctr">
              <a:buNone/>
              <a:defRPr sz="3276"/>
            </a:lvl6pPr>
            <a:lvl7pPr marL="5616976" indent="0" algn="ctr">
              <a:buNone/>
              <a:defRPr sz="3276"/>
            </a:lvl7pPr>
            <a:lvl8pPr marL="6553139" indent="0" algn="ctr">
              <a:buNone/>
              <a:defRPr sz="3276"/>
            </a:lvl8pPr>
            <a:lvl9pPr marL="7489302" indent="0" algn="ctr">
              <a:buNone/>
              <a:defRPr sz="3276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16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7205" y="1771962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7205" y="8859775"/>
            <a:ext cx="16148566" cy="21117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7205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2025/9/23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1986" y="30847433"/>
            <a:ext cx="6319004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3101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B2129CB-F6C7-55F8-6935-48D816BD6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745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4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872325" rtl="0" eaLnBrk="1" latinLnBrk="0" hangingPunct="1">
        <a:lnSpc>
          <a:spcPct val="90000"/>
        </a:lnSpc>
        <a:spcBef>
          <a:spcPct val="0"/>
        </a:spcBef>
        <a:buNone/>
        <a:defRPr sz="9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81" indent="-468081" algn="l" defTabSz="1872325" rtl="0" eaLnBrk="1" latinLnBrk="0" hangingPunct="1">
        <a:lnSpc>
          <a:spcPct val="90000"/>
        </a:lnSpc>
        <a:spcBef>
          <a:spcPts val="2048"/>
        </a:spcBef>
        <a:buFont typeface="Arial" panose="020B0604020202020204" pitchFamily="34" charset="0"/>
        <a:buChar char="•"/>
        <a:defRPr sz="5733" kern="1200">
          <a:solidFill>
            <a:schemeClr val="tx1"/>
          </a:solidFill>
          <a:latin typeface="+mn-lt"/>
          <a:ea typeface="+mn-ea"/>
          <a:cs typeface="+mn-cs"/>
        </a:defRPr>
      </a:lvl1pPr>
      <a:lvl2pPr marL="1404244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4" kern="1200">
          <a:solidFill>
            <a:schemeClr val="tx1"/>
          </a:solidFill>
          <a:latin typeface="+mn-lt"/>
          <a:ea typeface="+mn-ea"/>
          <a:cs typeface="+mn-cs"/>
        </a:defRPr>
      </a:lvl2pPr>
      <a:lvl3pPr marL="2340407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3pPr>
      <a:lvl4pPr marL="327657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4212732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5148895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6085058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702122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957383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1pPr>
      <a:lvl2pPr marL="936163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2pPr>
      <a:lvl3pPr marL="1872325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3pPr>
      <a:lvl4pPr marL="2808488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3744651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4680814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5616976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6553139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489302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90DD7D11-74E9-652F-D294-8552B687F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EAE6A036-F1FB-3F4D-D7EE-C50DD5C67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300" b="1" dirty="0"/>
              <a:t>目的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方法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/>
            <a:endParaRPr lang="en-US" altLang="zh-CN" sz="3300" dirty="0"/>
          </a:p>
          <a:p>
            <a:pPr eaLnBrk="1" hangingPunct="1"/>
            <a:r>
              <a:rPr lang="zh-CN" altLang="en-US" sz="3300" b="1" dirty="0"/>
              <a:t>结果</a:t>
            </a:r>
            <a:endParaRPr lang="en-US" altLang="zh-CN" sz="33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3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300" dirty="0"/>
          </a:p>
          <a:p>
            <a:pPr eaLnBrk="1" hangingPunct="1"/>
            <a:endParaRPr lang="zh-CN" altLang="en-US" sz="3300" dirty="0"/>
          </a:p>
        </p:txBody>
      </p:sp>
      <p:pic>
        <p:nvPicPr>
          <p:cNvPr id="6" name="图片 14" descr="屏幕剪辑">
            <a:extLst>
              <a:ext uri="{FF2B5EF4-FFF2-40B4-BE49-F238E27FC236}">
                <a16:creationId xmlns:a16="http://schemas.microsoft.com/office/drawing/2014/main" id="{D6BC331F-D7E2-BAC5-FA4F-1F481C033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15">
            <a:extLst>
              <a:ext uri="{FF2B5EF4-FFF2-40B4-BE49-F238E27FC236}">
                <a16:creationId xmlns:a16="http://schemas.microsoft.com/office/drawing/2014/main" id="{EF54A705-773C-78AB-45B7-B14002716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90204" pitchFamily="34" charset="0"/>
              <a:buNone/>
            </a:pPr>
            <a:endParaRPr lang="en-US" altLang="zh-CN" sz="3200" dirty="0"/>
          </a:p>
        </p:txBody>
      </p:sp>
      <p:sp>
        <p:nvSpPr>
          <p:cNvPr id="8" name="矩形 1">
            <a:extLst>
              <a:ext uri="{FF2B5EF4-FFF2-40B4-BE49-F238E27FC236}">
                <a16:creationId xmlns:a16="http://schemas.microsoft.com/office/drawing/2014/main" id="{21979DC0-1B94-482B-0936-1182322D7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" y="14225702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9" name="矩形 9">
            <a:extLst>
              <a:ext uri="{FF2B5EF4-FFF2-40B4-BE49-F238E27FC236}">
                <a16:creationId xmlns:a16="http://schemas.microsoft.com/office/drawing/2014/main" id="{A9DF749F-B74C-FD91-83C1-9E7E5723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defRPr>
            </a:lvl9pPr>
          </a:lstStyle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latin typeface="Arial" panose="020B0604020202090204" pitchFamily="34" charset="0"/>
                <a:ea typeface="黑体" panose="02010609060101010101" pitchFamily="49" charset="-122"/>
                <a:cs typeface="Arial" panose="020B0604020202090204" pitchFamily="34" charset="0"/>
              </a:rPr>
              <a:t>Arial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 dirty="0"/>
              <a:t>                         作者：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/>
              <a:t>Author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r>
              <a:rPr lang="en-US" altLang="zh-CN" sz="2300" dirty="0"/>
              <a:t> </a:t>
            </a:r>
          </a:p>
          <a:p>
            <a:pPr algn="ctr" eaLnBrk="1" hangingPunct="1">
              <a:buFont typeface="Arial" panose="020B0604020202090204" pitchFamily="34" charset="0"/>
              <a:buNone/>
            </a:pPr>
            <a:r>
              <a:rPr lang="zh-CN" altLang="en-US" sz="2300" dirty="0"/>
              <a:t>                                  单位：</a:t>
            </a:r>
            <a:r>
              <a:rPr lang="en-US" altLang="zh-CN" sz="2300" dirty="0"/>
              <a:t>23</a:t>
            </a:r>
            <a:r>
              <a:rPr lang="zh-CN" altLang="en-US" sz="2300" dirty="0"/>
              <a:t>号宋体 </a:t>
            </a:r>
            <a:r>
              <a:rPr lang="en-US" altLang="zh-CN" sz="2300" dirty="0"/>
              <a:t>|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 dirty="0" err="1"/>
              <a:t>Organzation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</a:t>
            </a:r>
            <a:r>
              <a:rPr lang="en-US" altLang="zh-CN" sz="2300" dirty="0"/>
              <a:t>Arial</a:t>
            </a:r>
            <a:r>
              <a:rPr lang="zh-CN" altLang="en-US" sz="2300" dirty="0"/>
              <a:t>）</a:t>
            </a:r>
            <a:endParaRPr lang="en-US" altLang="zh-CN" sz="2300" dirty="0"/>
          </a:p>
        </p:txBody>
      </p:sp>
    </p:spTree>
    <p:extLst>
      <p:ext uri="{BB962C8B-B14F-4D97-AF65-F5344CB8AC3E}">
        <p14:creationId xmlns:p14="http://schemas.microsoft.com/office/powerpoint/2010/main" val="1445899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</TotalTime>
  <Words>1096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黑体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颗粒</dc:creator>
  <cp:lastModifiedBy>ZXP</cp:lastModifiedBy>
  <cp:revision>8</cp:revision>
  <dcterms:created xsi:type="dcterms:W3CDTF">2023-08-09T12:44:00Z</dcterms:created>
  <dcterms:modified xsi:type="dcterms:W3CDTF">2025-09-23T07:48:57Z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0FFB374EF87741258E9EC42A4DEF22FC_13</vt:lpwstr>
  </property>
</Properties>
</file>