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73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/2025/影像/新延展/延展/PPT16-9-1.jpgPPT16-9-1"/>
          <p:cNvPicPr>
            <a:picLocks noChangeAspect="1"/>
          </p:cNvPicPr>
          <p:nvPr userDrawn="1"/>
        </p:nvPicPr>
        <p:blipFill>
          <a:blip r:embed="rId2"/>
          <a:srcRect l="5" r="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E:/2025/影像/新延展/延展/PPT16-9内页11.jpgPPT16-9内页11"/>
          <p:cNvPicPr>
            <a:picLocks noChangeAspect="1"/>
          </p:cNvPicPr>
          <p:nvPr userDrawn="1"/>
        </p:nvPicPr>
        <p:blipFill>
          <a:blip r:embed="rId2"/>
          <a:srcRect l="5" r="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2025/9/23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DDD580-9CEF-9C57-AE8C-C78C92361391}"/>
              </a:ext>
            </a:extLst>
          </p:cNvPr>
          <p:cNvSpPr txBox="1"/>
          <p:nvPr/>
        </p:nvSpPr>
        <p:spPr>
          <a:xfrm>
            <a:off x="1371600" y="3219062"/>
            <a:ext cx="1107996" cy="1427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FFFF"/>
                </a:solidFill>
              </a:rPr>
              <a:t>题目：</a:t>
            </a:r>
            <a:endParaRPr lang="en-US" altLang="zh-CN" sz="2400" b="1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FFFF"/>
                </a:solidFill>
              </a:rPr>
              <a:t>姓名：</a:t>
            </a:r>
            <a:endParaRPr lang="en-US" altLang="zh-CN" b="1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FFFF"/>
                </a:solidFill>
              </a:rPr>
              <a:t>单位：</a:t>
            </a:r>
            <a:endParaRPr lang="en-US" altLang="zh-CN" b="1" dirty="0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</Words>
  <Application>Microsoft Office PowerPoint</Application>
  <PresentationFormat>宽屏</PresentationFormat>
  <Paragraphs>3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5" baseType="lpstr">
      <vt:lpstr>Arial</vt:lpstr>
      <vt:lpstr>Wingdings</vt:lpstr>
      <vt:lpstr>WPS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ZXP</cp:lastModifiedBy>
  <cp:revision>160</cp:revision>
  <dcterms:created xsi:type="dcterms:W3CDTF">2019-06-19T02:08:00Z</dcterms:created>
  <dcterms:modified xsi:type="dcterms:W3CDTF">2025-09-23T08:56:10Z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2BD3BA4E028E4872A36B495EA5C550F6_11</vt:lpwstr>
  </property>
</Properties>
</file>