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:/2025/影像/新延展/延展/PPT16-9-1.jpgPPT16-9-1"/>
          <p:cNvPicPr>
            <a:picLocks noChangeAspect="1"/>
          </p:cNvPicPr>
          <p:nvPr userDrawn="1"/>
        </p:nvPicPr>
        <p:blipFill>
          <a:blip r:embed="rId2"/>
          <a:srcRect l="5" r="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:/2025/影像/新延展/延展/PPT16-9内页11.jpgPPT16-9内页11"/>
          <p:cNvPicPr>
            <a:picLocks noChangeAspect="1"/>
          </p:cNvPicPr>
          <p:nvPr userDrawn="1"/>
        </p:nvPicPr>
        <p:blipFill>
          <a:blip r:embed="rId2"/>
          <a:srcRect l="5" r="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52.xml"/><Relationship Id="rId16" Type="http://schemas.openxmlformats.org/officeDocument/2006/relationships/tags" Target="../tags/tag51.xml"/><Relationship Id="rId15" Type="http://schemas.openxmlformats.org/officeDocument/2006/relationships/tags" Target="../tags/tag50.xml"/><Relationship Id="rId14" Type="http://schemas.openxmlformats.org/officeDocument/2006/relationships/tags" Target="../tags/tag49.xml"/><Relationship Id="rId13" Type="http://schemas.openxmlformats.org/officeDocument/2006/relationships/tags" Target="../tags/tag48.xml"/><Relationship Id="rId12" Type="http://schemas.openxmlformats.org/officeDocument/2006/relationships/tags" Target="../tags/tag4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0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田鸽</cp:lastModifiedBy>
  <cp:revision>159</cp:revision>
  <dcterms:created xsi:type="dcterms:W3CDTF">2019-06-19T02:08:00Z</dcterms:created>
  <dcterms:modified xsi:type="dcterms:W3CDTF">2025-09-26T09:40:19Z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2BD3BA4E028E4872A36B495EA5C550F6_11</vt:lpwstr>
  </property>
</Properties>
</file>