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</p:sldIdLst>
  <p:sldSz cx="18722975" cy="332819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3" userDrawn="1">
          <p15:clr>
            <a:srgbClr val="A4A3A4"/>
          </p15:clr>
        </p15:guide>
        <p15:guide id="2" pos="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2827" y="86"/>
      </p:cViewPr>
      <p:guideLst>
        <p:guide orient="horz" pos="10483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5446838"/>
            <a:ext cx="15914529" cy="11587045"/>
          </a:xfrm>
        </p:spPr>
        <p:txBody>
          <a:bodyPr anchor="b"/>
          <a:lstStyle>
            <a:lvl1pPr algn="ctr">
              <a:defRPr sz="1228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372" y="17480724"/>
            <a:ext cx="14042231" cy="8035428"/>
          </a:xfrm>
        </p:spPr>
        <p:txBody>
          <a:bodyPr/>
          <a:lstStyle>
            <a:lvl1pPr marL="0" indent="0" algn="ctr">
              <a:buNone/>
              <a:defRPr sz="4914"/>
            </a:lvl1pPr>
            <a:lvl2pPr marL="936163" indent="0" algn="ctr">
              <a:buNone/>
              <a:defRPr sz="4095"/>
            </a:lvl2pPr>
            <a:lvl3pPr marL="1872325" indent="0" algn="ctr">
              <a:buNone/>
              <a:defRPr sz="3686"/>
            </a:lvl3pPr>
            <a:lvl4pPr marL="2808488" indent="0" algn="ctr">
              <a:buNone/>
              <a:defRPr sz="3276"/>
            </a:lvl4pPr>
            <a:lvl5pPr marL="3744651" indent="0" algn="ctr">
              <a:buNone/>
              <a:defRPr sz="3276"/>
            </a:lvl5pPr>
            <a:lvl6pPr marL="4680814" indent="0" algn="ctr">
              <a:buNone/>
              <a:defRPr sz="3276"/>
            </a:lvl6pPr>
            <a:lvl7pPr marL="5616976" indent="0" algn="ctr">
              <a:buNone/>
              <a:defRPr sz="3276"/>
            </a:lvl7pPr>
            <a:lvl8pPr marL="6553139" indent="0" algn="ctr">
              <a:buNone/>
              <a:defRPr sz="3276"/>
            </a:lvl8pPr>
            <a:lvl9pPr marL="7489302" indent="0" algn="ctr">
              <a:buNone/>
              <a:defRPr sz="327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16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2129CB-F6C7-55F8-6935-48D816BD6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45200" cy="3124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557ACC-9658-0005-329C-445E108EE8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45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0DD7D11-74E9-652F-D294-8552B687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EAE6A036-F1FB-3F4D-D7EE-C50DD5C67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6" name="图片 14" descr="屏幕剪辑">
            <a:extLst>
              <a:ext uri="{FF2B5EF4-FFF2-40B4-BE49-F238E27FC236}">
                <a16:creationId xmlns:a16="http://schemas.microsoft.com/office/drawing/2014/main" id="{D6BC331F-D7E2-BAC5-FA4F-1F481C03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>
            <a:extLst>
              <a:ext uri="{FF2B5EF4-FFF2-40B4-BE49-F238E27FC236}">
                <a16:creationId xmlns:a16="http://schemas.microsoft.com/office/drawing/2014/main" id="{EF54A705-773C-78AB-45B7-B1400271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3200" dirty="0"/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21979DC0-1B94-482B-0936-1182322D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" y="14225702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A9DF749F-B74C-FD91-83C1-9E7E5723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197475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</p:spTree>
    <p:extLst>
      <p:ext uri="{BB962C8B-B14F-4D97-AF65-F5344CB8AC3E}">
        <p14:creationId xmlns:p14="http://schemas.microsoft.com/office/powerpoint/2010/main" val="144589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颗粒</dc:creator>
  <cp:lastModifiedBy>ZXP</cp:lastModifiedBy>
  <cp:revision>9</cp:revision>
  <dcterms:created xsi:type="dcterms:W3CDTF">2023-08-09T12:44:00Z</dcterms:created>
  <dcterms:modified xsi:type="dcterms:W3CDTF">2025-09-26T13:36:55Z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0FFB374EF87741258E9EC42A4DEF22FC_13</vt:lpwstr>
  </property>
</Properties>
</file>