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2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1166565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2210" y="1872035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PPT底图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05" y="0"/>
            <a:ext cx="1218819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6比9心身主K终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xxx</cp:lastModifiedBy>
  <cp:revision>158</cp:revision>
  <dcterms:created xsi:type="dcterms:W3CDTF">2019-06-19T02:08:00Z</dcterms:created>
  <dcterms:modified xsi:type="dcterms:W3CDTF">2025-08-25T06:42:18Z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588488D0E141407F949BE7A4947BED85_11</vt:lpwstr>
  </property>
</Properties>
</file>