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7" userDrawn="1">
          <p15:clr>
            <a:srgbClr val="A4A3A4"/>
          </p15:clr>
        </p15:guide>
        <p15:guide id="2" pos="10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" d="100"/>
          <a:sy n="14" d="100"/>
        </p:scale>
        <p:origin x="2288" y="240"/>
      </p:cViewPr>
      <p:guideLst>
        <p:guide orient="horz" pos="13607"/>
        <p:guide pos="10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697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07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57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77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42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22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26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50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328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24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867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664C8-DEA1-472F-AAD5-DE34C5834852}" type="datetimeFigureOut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32137-C06F-4EEF-8770-91D14C211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2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9CA34FA-7A63-4138-8803-7FB445B88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" y="0"/>
            <a:ext cx="32394129" cy="432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07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tonghui zhang</dc:creator>
  <cp:lastModifiedBy>tonghui zhang</cp:lastModifiedBy>
  <cp:revision>1</cp:revision>
  <dcterms:created xsi:type="dcterms:W3CDTF">2025-09-04T07:52:58Z</dcterms:created>
  <dcterms:modified xsi:type="dcterms:W3CDTF">2025-09-04T07:53:18Z</dcterms:modified>
</cp:coreProperties>
</file>